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68" r:id="rId3"/>
    <p:sldId id="269" r:id="rId4"/>
    <p:sldId id="273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A1F"/>
    <a:srgbClr val="E7FCED"/>
    <a:srgbClr val="E2E0ED"/>
    <a:srgbClr val="63569E"/>
    <a:srgbClr val="E8E5F7"/>
    <a:srgbClr val="70C491"/>
    <a:srgbClr val="73C4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30500-5137-4683-8239-0F91260343F5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74338-056C-41E8-9D82-678DE73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6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24DEA-4C11-42D8-A703-A6F52BC1A1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2391548"/>
            <a:ext cx="6885345" cy="1417870"/>
          </a:xfrm>
        </p:spPr>
        <p:txBody>
          <a:bodyPr anchor="b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Enter title here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D50372-FB12-47A5-908F-9E988DA8D1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4099" y="6253111"/>
            <a:ext cx="1170346" cy="365125"/>
          </a:xfrm>
        </p:spPr>
        <p:txBody>
          <a:bodyPr/>
          <a:lstStyle>
            <a:lvl1pPr algn="l">
              <a:defRPr/>
            </a:lvl1pPr>
          </a:lstStyle>
          <a:p>
            <a:fld id="{380B10DF-A5FA-4A48-982A-B2D8144A38E5}" type="datetime1">
              <a:rPr lang="en-GB" smtClean="0"/>
              <a:t>28/08/2020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FFE60A1-1FB7-44C5-8BB3-DAB0D16E12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3945789"/>
            <a:ext cx="5100791" cy="62429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Enter subtitle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34222A8-D5B1-4E66-8524-6E9B8BF3AF4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6725" y="4721198"/>
            <a:ext cx="3021013" cy="582561"/>
          </a:xfrm>
        </p:spPr>
        <p:txBody>
          <a:bodyPr/>
          <a:lstStyle>
            <a:lvl1pPr>
              <a:defRPr sz="1600" b="1" i="0" baseline="0"/>
            </a:lvl1pPr>
          </a:lstStyle>
          <a:p>
            <a:pPr lvl="0"/>
            <a:r>
              <a:rPr lang="en-US" dirty="0"/>
              <a:t>Enter name here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A160B62-6BD3-4D03-9527-39A2DA34A900}"/>
              </a:ext>
            </a:extLst>
          </p:cNvPr>
          <p:cNvCxnSpPr>
            <a:cxnSpLocks/>
          </p:cNvCxnSpPr>
          <p:nvPr userDrawn="1"/>
        </p:nvCxnSpPr>
        <p:spPr>
          <a:xfrm>
            <a:off x="582562" y="1554241"/>
            <a:ext cx="1814052" cy="0"/>
          </a:xfrm>
          <a:prstGeom prst="line">
            <a:avLst/>
          </a:prstGeom>
          <a:ln w="38100">
            <a:solidFill>
              <a:srgbClr val="635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20D2C47-AB9C-47D4-BE0F-A554B167A5B0}"/>
              </a:ext>
            </a:extLst>
          </p:cNvPr>
          <p:cNvCxnSpPr>
            <a:cxnSpLocks/>
          </p:cNvCxnSpPr>
          <p:nvPr userDrawn="1"/>
        </p:nvCxnSpPr>
        <p:spPr>
          <a:xfrm>
            <a:off x="582562" y="5983672"/>
            <a:ext cx="1054509" cy="0"/>
          </a:xfrm>
          <a:prstGeom prst="line">
            <a:avLst/>
          </a:prstGeom>
          <a:ln w="38100">
            <a:solidFill>
              <a:srgbClr val="635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2393E789-F98B-4561-BE14-7319AF8400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36" y="485451"/>
            <a:ext cx="1814052" cy="698856"/>
          </a:xfrm>
          <a:prstGeom prst="rect">
            <a:avLst/>
          </a:pr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34132A7-F763-45A4-90B4-6CAC9152F8A0}"/>
              </a:ext>
            </a:extLst>
          </p:cNvPr>
          <p:cNvSpPr/>
          <p:nvPr userDrawn="1"/>
        </p:nvSpPr>
        <p:spPr>
          <a:xfrm rot="13500000">
            <a:off x="5001368" y="-919413"/>
            <a:ext cx="1838827" cy="1838827"/>
          </a:xfrm>
          <a:custGeom>
            <a:avLst/>
            <a:gdLst>
              <a:gd name="connsiteX0" fmla="*/ 1838827 w 1838827"/>
              <a:gd name="connsiteY0" fmla="*/ 0 h 1838827"/>
              <a:gd name="connsiteX1" fmla="*/ 1409451 w 1838827"/>
              <a:gd name="connsiteY1" fmla="*/ 429377 h 1838827"/>
              <a:gd name="connsiteX2" fmla="*/ 428761 w 1838827"/>
              <a:gd name="connsiteY2" fmla="*/ 429377 h 1838827"/>
              <a:gd name="connsiteX3" fmla="*/ 428761 w 1838827"/>
              <a:gd name="connsiteY3" fmla="*/ 1410067 h 1838827"/>
              <a:gd name="connsiteX4" fmla="*/ 1 w 1838827"/>
              <a:gd name="connsiteY4" fmla="*/ 1838827 h 1838827"/>
              <a:gd name="connsiteX5" fmla="*/ 0 w 1838827"/>
              <a:gd name="connsiteY5" fmla="*/ 1 h 1838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38827" h="1838827">
                <a:moveTo>
                  <a:pt x="1838827" y="0"/>
                </a:moveTo>
                <a:lnTo>
                  <a:pt x="1409451" y="429377"/>
                </a:lnTo>
                <a:lnTo>
                  <a:pt x="428761" y="429377"/>
                </a:lnTo>
                <a:lnTo>
                  <a:pt x="428761" y="1410067"/>
                </a:lnTo>
                <a:lnTo>
                  <a:pt x="1" y="1838827"/>
                </a:lnTo>
                <a:lnTo>
                  <a:pt x="0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F78CFED-0333-4480-AA57-9DC1A614E2D1}"/>
              </a:ext>
            </a:extLst>
          </p:cNvPr>
          <p:cNvSpPr/>
          <p:nvPr userDrawn="1"/>
        </p:nvSpPr>
        <p:spPr>
          <a:xfrm rot="13500000">
            <a:off x="3575727" y="-1093483"/>
            <a:ext cx="2186966" cy="2186967"/>
          </a:xfrm>
          <a:custGeom>
            <a:avLst/>
            <a:gdLst>
              <a:gd name="connsiteX0" fmla="*/ 2186966 w 2186966"/>
              <a:gd name="connsiteY0" fmla="*/ 0 h 2186967"/>
              <a:gd name="connsiteX1" fmla="*/ 1757589 w 2186966"/>
              <a:gd name="connsiteY1" fmla="*/ 429377 h 2186967"/>
              <a:gd name="connsiteX2" fmla="*/ 428760 w 2186966"/>
              <a:gd name="connsiteY2" fmla="*/ 429377 h 2186967"/>
              <a:gd name="connsiteX3" fmla="*/ 428760 w 2186966"/>
              <a:gd name="connsiteY3" fmla="*/ 1758207 h 2186967"/>
              <a:gd name="connsiteX4" fmla="*/ 0 w 2186966"/>
              <a:gd name="connsiteY4" fmla="*/ 2186967 h 2186967"/>
              <a:gd name="connsiteX5" fmla="*/ 0 w 2186966"/>
              <a:gd name="connsiteY5" fmla="*/ 0 h 2186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86966" h="2186967">
                <a:moveTo>
                  <a:pt x="2186966" y="0"/>
                </a:moveTo>
                <a:lnTo>
                  <a:pt x="1757589" y="429377"/>
                </a:lnTo>
                <a:lnTo>
                  <a:pt x="428760" y="429377"/>
                </a:lnTo>
                <a:lnTo>
                  <a:pt x="428760" y="1758207"/>
                </a:lnTo>
                <a:lnTo>
                  <a:pt x="0" y="21869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A01FCBF-49B8-4B6B-9C4F-269BE11D21CE}"/>
              </a:ext>
            </a:extLst>
          </p:cNvPr>
          <p:cNvSpPr/>
          <p:nvPr userDrawn="1"/>
        </p:nvSpPr>
        <p:spPr>
          <a:xfrm rot="18900000">
            <a:off x="10166050" y="1992479"/>
            <a:ext cx="4051901" cy="4051901"/>
          </a:xfrm>
          <a:custGeom>
            <a:avLst/>
            <a:gdLst>
              <a:gd name="connsiteX0" fmla="*/ 4051901 w 4051901"/>
              <a:gd name="connsiteY0" fmla="*/ 0 h 4051901"/>
              <a:gd name="connsiteX1" fmla="*/ 3472792 w 4051901"/>
              <a:gd name="connsiteY1" fmla="*/ 579109 h 4051901"/>
              <a:gd name="connsiteX2" fmla="*/ 590418 w 4051901"/>
              <a:gd name="connsiteY2" fmla="*/ 579109 h 4051901"/>
              <a:gd name="connsiteX3" fmla="*/ 590418 w 4051901"/>
              <a:gd name="connsiteY3" fmla="*/ 3461483 h 4051901"/>
              <a:gd name="connsiteX4" fmla="*/ 0 w 4051901"/>
              <a:gd name="connsiteY4" fmla="*/ 4051901 h 4051901"/>
              <a:gd name="connsiteX5" fmla="*/ 0 w 4051901"/>
              <a:gd name="connsiteY5" fmla="*/ 0 h 4051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51901" h="4051901">
                <a:moveTo>
                  <a:pt x="4051901" y="0"/>
                </a:moveTo>
                <a:lnTo>
                  <a:pt x="3472792" y="579109"/>
                </a:lnTo>
                <a:lnTo>
                  <a:pt x="590418" y="579109"/>
                </a:lnTo>
                <a:lnTo>
                  <a:pt x="590418" y="3461483"/>
                </a:lnTo>
                <a:lnTo>
                  <a:pt x="0" y="40519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11CA130-B476-4F55-B5DD-D3A6B12221A3}"/>
              </a:ext>
            </a:extLst>
          </p:cNvPr>
          <p:cNvSpPr/>
          <p:nvPr userDrawn="1"/>
        </p:nvSpPr>
        <p:spPr>
          <a:xfrm rot="18900000">
            <a:off x="9583924" y="3838566"/>
            <a:ext cx="4031697" cy="2356623"/>
          </a:xfrm>
          <a:custGeom>
            <a:avLst/>
            <a:gdLst>
              <a:gd name="connsiteX0" fmla="*/ 4031697 w 4031697"/>
              <a:gd name="connsiteY0" fmla="*/ 0 h 2356623"/>
              <a:gd name="connsiteX1" fmla="*/ 3452587 w 4031697"/>
              <a:gd name="connsiteY1" fmla="*/ 579109 h 2356623"/>
              <a:gd name="connsiteX2" fmla="*/ 590418 w 4031697"/>
              <a:gd name="connsiteY2" fmla="*/ 579109 h 2356623"/>
              <a:gd name="connsiteX3" fmla="*/ 590418 w 4031697"/>
              <a:gd name="connsiteY3" fmla="*/ 2356623 h 2356623"/>
              <a:gd name="connsiteX4" fmla="*/ 0 w 4031697"/>
              <a:gd name="connsiteY4" fmla="*/ 1766205 h 2356623"/>
              <a:gd name="connsiteX5" fmla="*/ 0 w 4031697"/>
              <a:gd name="connsiteY5" fmla="*/ 0 h 235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31697" h="2356623">
                <a:moveTo>
                  <a:pt x="4031697" y="0"/>
                </a:moveTo>
                <a:lnTo>
                  <a:pt x="3452587" y="579109"/>
                </a:lnTo>
                <a:lnTo>
                  <a:pt x="590418" y="579109"/>
                </a:lnTo>
                <a:lnTo>
                  <a:pt x="590418" y="2356623"/>
                </a:lnTo>
                <a:lnTo>
                  <a:pt x="0" y="176620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610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7.40741E-7 L -0.04623 7.40741E-7 " pathEditMode="relative" rAng="0" ptsTypes="AA">
                                      <p:cBhvr>
                                        <p:cTn id="9" dur="5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decel="100000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5" presetClass="path" presetSubtype="0" decel="10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54167E-6 7.40741E-7 L -0.04623 7.40741E-7 " pathEditMode="relative" rAng="0" ptsTypes="AA">
                                      <p:cBhvr>
                                        <p:cTn id="36" dur="5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5" presetClass="path" presetSubtype="0" decel="10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3.54167E-6 7.40741E-7 L -0.04623 7.40741E-7 " pathEditMode="relative" rAng="0" ptsTypes="AA">
                                      <p:cBhvr>
                                        <p:cTn id="41" dur="5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5" presetClass="path" presetSubtype="0" decel="10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54167E-6 7.40741E-7 L -0.04623 7.40741E-7 " pathEditMode="relative" rAng="0" ptsTypes="AA">
                                      <p:cBhvr>
                                        <p:cTn id="46" dur="5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7" presetClass="entr" presetSubtype="2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5" presetClass="path" presetSubtype="0" decel="10000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1.04167E-6 4.07407E-6 L -0.04622 4.07407E-6 " pathEditMode="relative" rAng="0" ptsTypes="AA">
                                      <p:cBhvr>
                                        <p:cTn id="57" dur="5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" grpId="2"/>
      <p:bldP spid="3" grpId="0"/>
      <p:bldP spid="3" grpId="1"/>
      <p:bldP spid="8" grpId="0">
        <p:tmplLst>
          <p:tmpl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1">
        <p:tmplLst>
          <p:tmpl>
            <p:tnLst>
              <p:par>
                <p:cTn presetID="35" presetClass="path" presetSubtype="0" decel="100000" fill="hold" nodeType="withEffect">
                  <p:stCondLst>
                    <p:cond delay="750"/>
                  </p:stCondLst>
                  <p:childTnLst>
                    <p:animMotion origin="layout" path="M 3.54167E-6 7.40741E-7 L -0.04623 7.40741E-7 " pathEditMode="relative" rAng="0" ptsTypes="AA">
                      <p:cBhvr>
                        <p:cTn dur="500" spd="-100000" fill="hold"/>
                        <p:tgtEl>
                          <p:spTgt spid="8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2318" y="0"/>
                    </p:animMotion>
                  </p:childTnLst>
                </p:cTn>
              </p:par>
            </p:tnLst>
          </p:tmpl>
        </p:tmplLst>
      </p:bldP>
      <p:bldP spid="10" grpId="0">
        <p:tmplLst>
          <p:tmpl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1">
        <p:tmplLst>
          <p:tmpl>
            <p:tnLst>
              <p:par>
                <p:cTn presetID="35" presetClass="path" presetSubtype="0" decel="100000" fill="hold" nodeType="withEffect">
                  <p:stCondLst>
                    <p:cond delay="1000"/>
                  </p:stCondLst>
                  <p:childTnLst>
                    <p:animMotion origin="layout" path="M 3.54167E-6 7.40741E-7 L -0.04623 7.40741E-7 " pathEditMode="relative" rAng="0" ptsTypes="AA">
                      <p:cBhvr>
                        <p:cTn dur="500" spd="-100000" fill="hold"/>
                        <p:tgtEl>
                          <p:spTgt spid="10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2318" y="0"/>
                    </p:animMotion>
                  </p:childTnLst>
                </p:cTn>
              </p:par>
            </p:tnLst>
          </p:tmpl>
        </p:tmplLst>
      </p:bldP>
      <p:bldP spid="19" grpId="0" animBg="1"/>
      <p:bldP spid="20" grpId="0" animBg="1"/>
      <p:bldP spid="23" grpId="0" animBg="1"/>
      <p:bldP spid="2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77872-D951-47E2-8515-9577A69A30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809626"/>
            <a:ext cx="6105525" cy="69386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title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751CC7-6E56-4731-9836-583BDFA80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33179-8EF3-4B84-8F38-5F7F292A1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0BB03A2-F1DC-44CA-B9A6-4C08CC3DFE00}"/>
              </a:ext>
            </a:extLst>
          </p:cNvPr>
          <p:cNvCxnSpPr>
            <a:cxnSpLocks/>
          </p:cNvCxnSpPr>
          <p:nvPr userDrawn="1"/>
        </p:nvCxnSpPr>
        <p:spPr>
          <a:xfrm>
            <a:off x="582562" y="509212"/>
            <a:ext cx="1814052" cy="0"/>
          </a:xfrm>
          <a:prstGeom prst="line">
            <a:avLst/>
          </a:prstGeom>
          <a:ln w="38100">
            <a:solidFill>
              <a:srgbClr val="635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8F9DBB3-95A4-4B46-96E0-9AF048DCC492}"/>
              </a:ext>
            </a:extLst>
          </p:cNvPr>
          <p:cNvSpPr/>
          <p:nvPr userDrawn="1"/>
        </p:nvSpPr>
        <p:spPr>
          <a:xfrm rot="18900000" flipH="1">
            <a:off x="-245314" y="789155"/>
            <a:ext cx="490631" cy="490631"/>
          </a:xfrm>
          <a:custGeom>
            <a:avLst/>
            <a:gdLst>
              <a:gd name="connsiteX0" fmla="*/ 0 w 490631"/>
              <a:gd name="connsiteY0" fmla="*/ 0 h 490631"/>
              <a:gd name="connsiteX1" fmla="*/ 0 w 490631"/>
              <a:gd name="connsiteY1" fmla="*/ 490631 h 490631"/>
              <a:gd name="connsiteX2" fmla="*/ 490631 w 490631"/>
              <a:gd name="connsiteY2" fmla="*/ 490631 h 490631"/>
              <a:gd name="connsiteX3" fmla="*/ 351217 w 490631"/>
              <a:gd name="connsiteY3" fmla="*/ 351217 h 490631"/>
              <a:gd name="connsiteX4" fmla="*/ 139414 w 490631"/>
              <a:gd name="connsiteY4" fmla="*/ 351217 h 490631"/>
              <a:gd name="connsiteX5" fmla="*/ 139414 w 490631"/>
              <a:gd name="connsiteY5" fmla="*/ 139414 h 49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631" h="490631">
                <a:moveTo>
                  <a:pt x="0" y="0"/>
                </a:moveTo>
                <a:lnTo>
                  <a:pt x="0" y="490631"/>
                </a:lnTo>
                <a:lnTo>
                  <a:pt x="490631" y="490631"/>
                </a:lnTo>
                <a:lnTo>
                  <a:pt x="351217" y="351217"/>
                </a:lnTo>
                <a:lnTo>
                  <a:pt x="139414" y="351217"/>
                </a:lnTo>
                <a:lnTo>
                  <a:pt x="139414" y="13941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E6D308A-ABCD-4E81-AA72-FB7C28306F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1749170"/>
            <a:ext cx="8988425" cy="3842426"/>
          </a:xfrm>
        </p:spPr>
        <p:txBody>
          <a:bodyPr numCol="2" spcCol="360000"/>
          <a:lstStyle>
            <a:lvl1pPr>
              <a:defRPr/>
            </a:lvl1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758E90D-692B-4C95-881F-BFB6B3EF0F54}"/>
              </a:ext>
            </a:extLst>
          </p:cNvPr>
          <p:cNvSpPr/>
          <p:nvPr userDrawn="1"/>
        </p:nvSpPr>
        <p:spPr>
          <a:xfrm rot="18900000" flipV="1">
            <a:off x="2626608" y="6086008"/>
            <a:ext cx="1543985" cy="1543985"/>
          </a:xfrm>
          <a:custGeom>
            <a:avLst/>
            <a:gdLst>
              <a:gd name="connsiteX0" fmla="*/ 1543985 w 1543985"/>
              <a:gd name="connsiteY0" fmla="*/ 1543985 h 1543985"/>
              <a:gd name="connsiteX1" fmla="*/ 1543985 w 1543985"/>
              <a:gd name="connsiteY1" fmla="*/ 0 h 1543985"/>
              <a:gd name="connsiteX2" fmla="*/ 966918 w 1543985"/>
              <a:gd name="connsiteY2" fmla="*/ 577067 h 1543985"/>
              <a:gd name="connsiteX3" fmla="*/ 966918 w 1543985"/>
              <a:gd name="connsiteY3" fmla="*/ 966918 h 1543985"/>
              <a:gd name="connsiteX4" fmla="*/ 577067 w 1543985"/>
              <a:gd name="connsiteY4" fmla="*/ 966918 h 1543985"/>
              <a:gd name="connsiteX5" fmla="*/ 0 w 1543985"/>
              <a:gd name="connsiteY5" fmla="*/ 1543985 h 154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43985" h="1543985">
                <a:moveTo>
                  <a:pt x="1543985" y="1543985"/>
                </a:moveTo>
                <a:lnTo>
                  <a:pt x="1543985" y="0"/>
                </a:lnTo>
                <a:lnTo>
                  <a:pt x="966918" y="577067"/>
                </a:lnTo>
                <a:lnTo>
                  <a:pt x="966918" y="966918"/>
                </a:lnTo>
                <a:lnTo>
                  <a:pt x="577067" y="966918"/>
                </a:lnTo>
                <a:lnTo>
                  <a:pt x="0" y="154398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1EA850C-8C90-4677-81F2-45DB936A9799}"/>
              </a:ext>
            </a:extLst>
          </p:cNvPr>
          <p:cNvSpPr/>
          <p:nvPr userDrawn="1"/>
        </p:nvSpPr>
        <p:spPr>
          <a:xfrm rot="18900000">
            <a:off x="10860448" y="-422875"/>
            <a:ext cx="1299243" cy="3228037"/>
          </a:xfrm>
          <a:custGeom>
            <a:avLst/>
            <a:gdLst>
              <a:gd name="connsiteX0" fmla="*/ 1299243 w 1299243"/>
              <a:gd name="connsiteY0" fmla="*/ 579109 h 3228037"/>
              <a:gd name="connsiteX1" fmla="*/ 590418 w 1299243"/>
              <a:gd name="connsiteY1" fmla="*/ 579109 h 3228037"/>
              <a:gd name="connsiteX2" fmla="*/ 590418 w 1299243"/>
              <a:gd name="connsiteY2" fmla="*/ 2637619 h 3228037"/>
              <a:gd name="connsiteX3" fmla="*/ 0 w 1299243"/>
              <a:gd name="connsiteY3" fmla="*/ 3228037 h 3228037"/>
              <a:gd name="connsiteX4" fmla="*/ 0 w 1299243"/>
              <a:gd name="connsiteY4" fmla="*/ 0 h 3228037"/>
              <a:gd name="connsiteX5" fmla="*/ 720134 w 1299243"/>
              <a:gd name="connsiteY5" fmla="*/ 1 h 3228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9243" h="3228037">
                <a:moveTo>
                  <a:pt x="1299243" y="579109"/>
                </a:moveTo>
                <a:lnTo>
                  <a:pt x="590418" y="579109"/>
                </a:lnTo>
                <a:lnTo>
                  <a:pt x="590418" y="2637619"/>
                </a:lnTo>
                <a:lnTo>
                  <a:pt x="0" y="3228037"/>
                </a:lnTo>
                <a:lnTo>
                  <a:pt x="0" y="0"/>
                </a:lnTo>
                <a:lnTo>
                  <a:pt x="720134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21928CBA-7DBA-465D-B728-E1A87A9EADFB}"/>
              </a:ext>
            </a:extLst>
          </p:cNvPr>
          <p:cNvSpPr/>
          <p:nvPr userDrawn="1"/>
        </p:nvSpPr>
        <p:spPr>
          <a:xfrm rot="18900000">
            <a:off x="10691617" y="651135"/>
            <a:ext cx="3000768" cy="3000768"/>
          </a:xfrm>
          <a:custGeom>
            <a:avLst/>
            <a:gdLst>
              <a:gd name="connsiteX0" fmla="*/ 3000768 w 3000768"/>
              <a:gd name="connsiteY0" fmla="*/ 0 h 3000768"/>
              <a:gd name="connsiteX1" fmla="*/ 2421659 w 3000768"/>
              <a:gd name="connsiteY1" fmla="*/ 579109 h 3000768"/>
              <a:gd name="connsiteX2" fmla="*/ 590418 w 3000768"/>
              <a:gd name="connsiteY2" fmla="*/ 579109 h 3000768"/>
              <a:gd name="connsiteX3" fmla="*/ 590418 w 3000768"/>
              <a:gd name="connsiteY3" fmla="*/ 2410350 h 3000768"/>
              <a:gd name="connsiteX4" fmla="*/ 0 w 3000768"/>
              <a:gd name="connsiteY4" fmla="*/ 3000768 h 3000768"/>
              <a:gd name="connsiteX5" fmla="*/ 0 w 3000768"/>
              <a:gd name="connsiteY5" fmla="*/ 0 h 3000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00768" h="3000768">
                <a:moveTo>
                  <a:pt x="3000768" y="0"/>
                </a:moveTo>
                <a:lnTo>
                  <a:pt x="2421659" y="579109"/>
                </a:lnTo>
                <a:lnTo>
                  <a:pt x="590418" y="579109"/>
                </a:lnTo>
                <a:lnTo>
                  <a:pt x="590418" y="2410350"/>
                </a:lnTo>
                <a:lnTo>
                  <a:pt x="0" y="3000768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3690DFE-664C-4D20-983F-BF8917F00605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63AF109-DF77-4FF3-9CD1-AC16EC83111E}"/>
              </a:ext>
            </a:extLst>
          </p:cNvPr>
          <p:cNvGrpSpPr/>
          <p:nvPr userDrawn="1"/>
        </p:nvGrpSpPr>
        <p:grpSpPr>
          <a:xfrm>
            <a:off x="-3715632" y="0"/>
            <a:ext cx="3538941" cy="4222315"/>
            <a:chOff x="-3614713" y="0"/>
            <a:chExt cx="3538941" cy="4222315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F5A6D7B-A8DF-40CF-916D-851D0A40F431}"/>
                </a:ext>
              </a:extLst>
            </p:cNvPr>
            <p:cNvGrpSpPr/>
            <p:nvPr userDrawn="1"/>
          </p:nvGrpSpPr>
          <p:grpSpPr>
            <a:xfrm>
              <a:off x="-3614713" y="0"/>
              <a:ext cx="3538941" cy="4222315"/>
              <a:chOff x="397358" y="1593847"/>
              <a:chExt cx="3538941" cy="4222315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BB42DCF8-0E0F-4A39-90CF-368200B970C1}"/>
                  </a:ext>
                </a:extLst>
              </p:cNvPr>
              <p:cNvSpPr/>
              <p:nvPr/>
            </p:nvSpPr>
            <p:spPr>
              <a:xfrm>
                <a:off x="428742" y="1593847"/>
                <a:ext cx="3507557" cy="4222315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rgbClr val="333333"/>
                  </a:solidFill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DECC457-D5F7-44EE-A13B-01F9678C243C}"/>
                  </a:ext>
                </a:extLst>
              </p:cNvPr>
              <p:cNvSpPr txBox="1"/>
              <p:nvPr/>
            </p:nvSpPr>
            <p:spPr>
              <a:xfrm>
                <a:off x="397359" y="1738567"/>
                <a:ext cx="350755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333333"/>
                    </a:solidFill>
                    <a:latin typeface="+mj-lt"/>
                  </a:rPr>
                  <a:t>How to use bullet points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2AD48EC-23A3-4B71-9681-384B4E7A9374}"/>
                  </a:ext>
                </a:extLst>
              </p:cNvPr>
              <p:cNvSpPr txBox="1"/>
              <p:nvPr/>
            </p:nvSpPr>
            <p:spPr>
              <a:xfrm>
                <a:off x="397358" y="4421432"/>
                <a:ext cx="3507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>
                    <a:solidFill>
                      <a:srgbClr val="333333"/>
                    </a:solidFill>
                  </a:rPr>
                  <a:t>3. </a:t>
                </a:r>
                <a:r>
                  <a:rPr lang="en-GB" sz="1200">
                    <a:solidFill>
                      <a:srgbClr val="333333"/>
                    </a:solidFill>
                  </a:rPr>
                  <a:t>If you want to remove them, just click the </a:t>
                </a:r>
                <a:r>
                  <a:rPr lang="en-GB" sz="1200" b="1">
                    <a:solidFill>
                      <a:srgbClr val="333333"/>
                    </a:solidFill>
                  </a:rPr>
                  <a:t>Decrease List Level </a:t>
                </a:r>
                <a:r>
                  <a:rPr lang="en-GB" sz="1200" b="0">
                    <a:solidFill>
                      <a:srgbClr val="333333"/>
                    </a:solidFill>
                  </a:rPr>
                  <a:t>button.</a:t>
                </a:r>
                <a:endParaRPr lang="en-GB" sz="1200" b="1">
                  <a:solidFill>
                    <a:srgbClr val="333333"/>
                  </a:solidFill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2C9E67E-C9AB-4F7D-9A30-55D623591835}"/>
                  </a:ext>
                </a:extLst>
              </p:cNvPr>
              <p:cNvSpPr txBox="1"/>
              <p:nvPr/>
            </p:nvSpPr>
            <p:spPr>
              <a:xfrm>
                <a:off x="428741" y="2358061"/>
                <a:ext cx="347617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srgbClr val="333333"/>
                    </a:solidFill>
                  </a:rPr>
                  <a:t>1. </a:t>
                </a:r>
                <a:r>
                  <a:rPr lang="en-GB" sz="1200" dirty="0">
                    <a:solidFill>
                      <a:srgbClr val="333333"/>
                    </a:solidFill>
                  </a:rPr>
                  <a:t>If you want to use your pre-formatted bullets, click on the </a:t>
                </a:r>
                <a:r>
                  <a:rPr lang="en-GB" sz="1200" b="1" dirty="0">
                    <a:solidFill>
                      <a:srgbClr val="333333"/>
                    </a:solidFill>
                  </a:rPr>
                  <a:t>Increase List </a:t>
                </a:r>
                <a:br>
                  <a:rPr lang="en-GB" sz="1200" b="1" dirty="0">
                    <a:solidFill>
                      <a:srgbClr val="333333"/>
                    </a:solidFill>
                  </a:rPr>
                </a:br>
                <a:r>
                  <a:rPr lang="en-GB" sz="1200" b="1" dirty="0">
                    <a:solidFill>
                      <a:srgbClr val="333333"/>
                    </a:solidFill>
                  </a:rPr>
                  <a:t>Level </a:t>
                </a:r>
                <a:r>
                  <a:rPr lang="en-GB" sz="1200" b="0" dirty="0">
                    <a:solidFill>
                      <a:srgbClr val="333333"/>
                    </a:solidFill>
                  </a:rPr>
                  <a:t>button.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887D38F-57E9-4948-91A0-FC32676E64D9}"/>
                  </a:ext>
                </a:extLst>
              </p:cNvPr>
              <p:cNvSpPr txBox="1"/>
              <p:nvPr/>
            </p:nvSpPr>
            <p:spPr>
              <a:xfrm>
                <a:off x="397358" y="3822005"/>
                <a:ext cx="3507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srgbClr val="333333"/>
                    </a:solidFill>
                  </a:rPr>
                  <a:t>2. </a:t>
                </a:r>
                <a:r>
                  <a:rPr lang="en-GB" sz="1200" dirty="0">
                    <a:solidFill>
                      <a:srgbClr val="333333"/>
                    </a:solidFill>
                  </a:rPr>
                  <a:t>To indent your bullets to the next level, click on</a:t>
                </a:r>
                <a:r>
                  <a:rPr lang="en-GB" sz="1200" b="1" dirty="0">
                    <a:solidFill>
                      <a:srgbClr val="333333"/>
                    </a:solidFill>
                  </a:rPr>
                  <a:t> Increase List Level </a:t>
                </a:r>
                <a:r>
                  <a:rPr lang="en-GB" sz="1200" b="0" dirty="0">
                    <a:solidFill>
                      <a:srgbClr val="333333"/>
                    </a:solidFill>
                  </a:rPr>
                  <a:t>again</a:t>
                </a:r>
                <a:r>
                  <a:rPr lang="en-GB" sz="1200" dirty="0">
                    <a:solidFill>
                      <a:srgbClr val="333333"/>
                    </a:solidFill>
                  </a:rPr>
                  <a:t>.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68E8246-9958-4C55-8868-F2268D97DC6B}"/>
                  </a:ext>
                </a:extLst>
              </p:cNvPr>
              <p:cNvSpPr/>
              <p:nvPr/>
            </p:nvSpPr>
            <p:spPr>
              <a:xfrm>
                <a:off x="428741" y="2246094"/>
                <a:ext cx="3507557" cy="36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>
                  <a:solidFill>
                    <a:srgbClr val="333333"/>
                  </a:solidFill>
                </a:endParaRPr>
              </a:p>
            </p:txBody>
          </p:sp>
        </p:grp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ED981A3-A9E6-4C4B-84E1-7C51AF6B85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2489585" y="1421385"/>
              <a:ext cx="1257300" cy="733425"/>
            </a:xfrm>
            <a:prstGeom prst="rect">
              <a:avLst/>
            </a:prstGeom>
          </p:spPr>
        </p:pic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32A7F3A-CEAE-4B74-8EE4-08742125BC5A}"/>
                </a:ext>
              </a:extLst>
            </p:cNvPr>
            <p:cNvSpPr/>
            <p:nvPr userDrawn="1"/>
          </p:nvSpPr>
          <p:spPr>
            <a:xfrm>
              <a:off x="-1579455" y="1427869"/>
              <a:ext cx="365461" cy="365461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endParaRPr lang="en-GB" sz="1400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F669A924-570D-4702-930F-7379BEC2915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489585" y="3368929"/>
              <a:ext cx="1257300" cy="723900"/>
            </a:xfrm>
            <a:prstGeom prst="rect">
              <a:avLst/>
            </a:prstGeom>
          </p:spPr>
        </p:pic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5E3DC38-9610-4D0F-BA06-7465792523B3}"/>
                </a:ext>
              </a:extLst>
            </p:cNvPr>
            <p:cNvSpPr/>
            <p:nvPr userDrawn="1"/>
          </p:nvSpPr>
          <p:spPr>
            <a:xfrm>
              <a:off x="-1800911" y="3380895"/>
              <a:ext cx="365461" cy="365461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endParaRPr lang="en-GB" sz="1400"/>
            </a:p>
          </p:txBody>
        </p:sp>
      </p:grpSp>
    </p:spTree>
    <p:extLst>
      <p:ext uri="{BB962C8B-B14F-4D97-AF65-F5344CB8AC3E}">
        <p14:creationId xmlns:p14="http://schemas.microsoft.com/office/powerpoint/2010/main" val="269056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 Alt.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1A1CE-DEAC-4D01-9517-A5A7BC804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4ADF3C-65A0-4BCA-9E94-2908F2028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A335440-D6F6-4220-A0F7-B4BAC207B1DB}"/>
              </a:ext>
            </a:extLst>
          </p:cNvPr>
          <p:cNvCxnSpPr>
            <a:cxnSpLocks/>
          </p:cNvCxnSpPr>
          <p:nvPr userDrawn="1"/>
        </p:nvCxnSpPr>
        <p:spPr>
          <a:xfrm>
            <a:off x="582562" y="509212"/>
            <a:ext cx="1814052" cy="0"/>
          </a:xfrm>
          <a:prstGeom prst="line">
            <a:avLst/>
          </a:prstGeom>
          <a:ln w="38100">
            <a:solidFill>
              <a:srgbClr val="635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EE250E9-4010-4247-B867-8FC8FAA19CF1}"/>
              </a:ext>
            </a:extLst>
          </p:cNvPr>
          <p:cNvSpPr/>
          <p:nvPr userDrawn="1"/>
        </p:nvSpPr>
        <p:spPr>
          <a:xfrm rot="18900000" flipH="1">
            <a:off x="-245314" y="789155"/>
            <a:ext cx="490631" cy="490631"/>
          </a:xfrm>
          <a:custGeom>
            <a:avLst/>
            <a:gdLst>
              <a:gd name="connsiteX0" fmla="*/ 0 w 490631"/>
              <a:gd name="connsiteY0" fmla="*/ 0 h 490631"/>
              <a:gd name="connsiteX1" fmla="*/ 0 w 490631"/>
              <a:gd name="connsiteY1" fmla="*/ 490631 h 490631"/>
              <a:gd name="connsiteX2" fmla="*/ 490631 w 490631"/>
              <a:gd name="connsiteY2" fmla="*/ 490631 h 490631"/>
              <a:gd name="connsiteX3" fmla="*/ 351217 w 490631"/>
              <a:gd name="connsiteY3" fmla="*/ 351217 h 490631"/>
              <a:gd name="connsiteX4" fmla="*/ 139414 w 490631"/>
              <a:gd name="connsiteY4" fmla="*/ 351217 h 490631"/>
              <a:gd name="connsiteX5" fmla="*/ 139414 w 490631"/>
              <a:gd name="connsiteY5" fmla="*/ 139414 h 49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631" h="490631">
                <a:moveTo>
                  <a:pt x="0" y="0"/>
                </a:moveTo>
                <a:lnTo>
                  <a:pt x="0" y="490631"/>
                </a:lnTo>
                <a:lnTo>
                  <a:pt x="490631" y="490631"/>
                </a:lnTo>
                <a:lnTo>
                  <a:pt x="351217" y="351217"/>
                </a:lnTo>
                <a:lnTo>
                  <a:pt x="139414" y="351217"/>
                </a:lnTo>
                <a:lnTo>
                  <a:pt x="139414" y="13941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C29DD1D2-B37A-4BFC-81E3-ED4F38699B45}"/>
              </a:ext>
            </a:extLst>
          </p:cNvPr>
          <p:cNvSpPr/>
          <p:nvPr userDrawn="1"/>
        </p:nvSpPr>
        <p:spPr>
          <a:xfrm rot="2700000">
            <a:off x="2272484" y="5936907"/>
            <a:ext cx="1849998" cy="1849998"/>
          </a:xfrm>
          <a:custGeom>
            <a:avLst/>
            <a:gdLst>
              <a:gd name="connsiteX0" fmla="*/ 0 w 1849998"/>
              <a:gd name="connsiteY0" fmla="*/ 0 h 1849998"/>
              <a:gd name="connsiteX1" fmla="*/ 1849998 w 1849998"/>
              <a:gd name="connsiteY1" fmla="*/ 0 h 1849998"/>
              <a:gd name="connsiteX2" fmla="*/ 1284480 w 1849998"/>
              <a:gd name="connsiteY2" fmla="*/ 565518 h 1849998"/>
              <a:gd name="connsiteX3" fmla="*/ 565518 w 1849998"/>
              <a:gd name="connsiteY3" fmla="*/ 565518 h 1849998"/>
              <a:gd name="connsiteX4" fmla="*/ 565518 w 1849998"/>
              <a:gd name="connsiteY4" fmla="*/ 1284480 h 1849998"/>
              <a:gd name="connsiteX5" fmla="*/ 0 w 1849998"/>
              <a:gd name="connsiteY5" fmla="*/ 1849998 h 1849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49998" h="1849998">
                <a:moveTo>
                  <a:pt x="0" y="0"/>
                </a:moveTo>
                <a:lnTo>
                  <a:pt x="1849998" y="0"/>
                </a:lnTo>
                <a:lnTo>
                  <a:pt x="1284480" y="565518"/>
                </a:lnTo>
                <a:lnTo>
                  <a:pt x="565518" y="565518"/>
                </a:lnTo>
                <a:lnTo>
                  <a:pt x="565518" y="1284480"/>
                </a:lnTo>
                <a:lnTo>
                  <a:pt x="0" y="184999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5481CD05-20A6-4DF4-AF94-E86D4C96F0B0}"/>
              </a:ext>
            </a:extLst>
          </p:cNvPr>
          <p:cNvSpPr/>
          <p:nvPr userDrawn="1"/>
        </p:nvSpPr>
        <p:spPr>
          <a:xfrm rot="2700000">
            <a:off x="4052501" y="6059153"/>
            <a:ext cx="1605506" cy="1605506"/>
          </a:xfrm>
          <a:custGeom>
            <a:avLst/>
            <a:gdLst>
              <a:gd name="connsiteX0" fmla="*/ 0 w 1605506"/>
              <a:gd name="connsiteY0" fmla="*/ 0 h 1605506"/>
              <a:gd name="connsiteX1" fmla="*/ 1605506 w 1605506"/>
              <a:gd name="connsiteY1" fmla="*/ 0 h 1605506"/>
              <a:gd name="connsiteX2" fmla="*/ 1039988 w 1605506"/>
              <a:gd name="connsiteY2" fmla="*/ 565518 h 1605506"/>
              <a:gd name="connsiteX3" fmla="*/ 565518 w 1605506"/>
              <a:gd name="connsiteY3" fmla="*/ 565518 h 1605506"/>
              <a:gd name="connsiteX4" fmla="*/ 565518 w 1605506"/>
              <a:gd name="connsiteY4" fmla="*/ 1039988 h 1605506"/>
              <a:gd name="connsiteX5" fmla="*/ 0 w 1605506"/>
              <a:gd name="connsiteY5" fmla="*/ 1605506 h 1605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05506" h="1605506">
                <a:moveTo>
                  <a:pt x="0" y="0"/>
                </a:moveTo>
                <a:lnTo>
                  <a:pt x="1605506" y="0"/>
                </a:lnTo>
                <a:lnTo>
                  <a:pt x="1039988" y="565518"/>
                </a:lnTo>
                <a:lnTo>
                  <a:pt x="565518" y="565518"/>
                </a:lnTo>
                <a:lnTo>
                  <a:pt x="565518" y="1039988"/>
                </a:lnTo>
                <a:lnTo>
                  <a:pt x="0" y="160550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63BEEBCD-E0FC-4325-93E7-4EE37CAEF951}"/>
              </a:ext>
            </a:extLst>
          </p:cNvPr>
          <p:cNvSpPr/>
          <p:nvPr userDrawn="1"/>
        </p:nvSpPr>
        <p:spPr>
          <a:xfrm rot="2700000">
            <a:off x="9371539" y="85856"/>
            <a:ext cx="3255905" cy="1248055"/>
          </a:xfrm>
          <a:custGeom>
            <a:avLst/>
            <a:gdLst>
              <a:gd name="connsiteX0" fmla="*/ 0 w 3255905"/>
              <a:gd name="connsiteY0" fmla="*/ 1248055 h 1248055"/>
              <a:gd name="connsiteX1" fmla="*/ 565519 w 3255905"/>
              <a:gd name="connsiteY1" fmla="*/ 682536 h 1248055"/>
              <a:gd name="connsiteX2" fmla="*/ 2690387 w 3255905"/>
              <a:gd name="connsiteY2" fmla="*/ 682537 h 1248055"/>
              <a:gd name="connsiteX3" fmla="*/ 2690387 w 3255905"/>
              <a:gd name="connsiteY3" fmla="*/ 0 h 1248055"/>
              <a:gd name="connsiteX4" fmla="*/ 3255905 w 3255905"/>
              <a:gd name="connsiteY4" fmla="*/ 565518 h 1248055"/>
              <a:gd name="connsiteX5" fmla="*/ 3255905 w 3255905"/>
              <a:gd name="connsiteY5" fmla="*/ 1248055 h 124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55905" h="1248055">
                <a:moveTo>
                  <a:pt x="0" y="1248055"/>
                </a:moveTo>
                <a:lnTo>
                  <a:pt x="565519" y="682536"/>
                </a:lnTo>
                <a:lnTo>
                  <a:pt x="2690387" y="682537"/>
                </a:lnTo>
                <a:lnTo>
                  <a:pt x="2690387" y="0"/>
                </a:lnTo>
                <a:lnTo>
                  <a:pt x="3255905" y="565518"/>
                </a:lnTo>
                <a:lnTo>
                  <a:pt x="3255905" y="12480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A89A701-9D1B-49B0-936A-3D6A91902F80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3EB5B197-B20F-42BA-8DAE-8C96E033EA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809626"/>
            <a:ext cx="6105525" cy="69386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title here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26F2C2A4-6727-48D8-A4C9-9CAC8949A2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1749170"/>
            <a:ext cx="8988425" cy="3842426"/>
          </a:xfrm>
        </p:spPr>
        <p:txBody>
          <a:bodyPr numCol="2" spcCol="360000"/>
          <a:lstStyle>
            <a:lvl1pPr>
              <a:defRPr/>
            </a:lvl1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5B89948-CCC2-482D-9892-7EE0FD34255C}"/>
              </a:ext>
            </a:extLst>
          </p:cNvPr>
          <p:cNvGrpSpPr/>
          <p:nvPr userDrawn="1"/>
        </p:nvGrpSpPr>
        <p:grpSpPr>
          <a:xfrm>
            <a:off x="-3715632" y="0"/>
            <a:ext cx="3538941" cy="4222315"/>
            <a:chOff x="-3614713" y="0"/>
            <a:chExt cx="3538941" cy="422231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7D935BE-092C-4B40-BF56-E15B206B810B}"/>
                </a:ext>
              </a:extLst>
            </p:cNvPr>
            <p:cNvGrpSpPr/>
            <p:nvPr userDrawn="1"/>
          </p:nvGrpSpPr>
          <p:grpSpPr>
            <a:xfrm>
              <a:off x="-3614713" y="0"/>
              <a:ext cx="3538941" cy="4222315"/>
              <a:chOff x="397358" y="1593847"/>
              <a:chExt cx="3538941" cy="4222315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FB225A7-796D-4297-8618-EFD581F1CD17}"/>
                  </a:ext>
                </a:extLst>
              </p:cNvPr>
              <p:cNvSpPr/>
              <p:nvPr/>
            </p:nvSpPr>
            <p:spPr>
              <a:xfrm>
                <a:off x="428742" y="1593847"/>
                <a:ext cx="3507557" cy="4222315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rgbClr val="333333"/>
                  </a:solidFill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FF95997-F980-4D36-A3DC-2B2F0B229F20}"/>
                  </a:ext>
                </a:extLst>
              </p:cNvPr>
              <p:cNvSpPr txBox="1"/>
              <p:nvPr/>
            </p:nvSpPr>
            <p:spPr>
              <a:xfrm>
                <a:off x="397359" y="1738567"/>
                <a:ext cx="350755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333333"/>
                    </a:solidFill>
                    <a:latin typeface="+mj-lt"/>
                  </a:rPr>
                  <a:t>How to use bullet points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54A9E2E-118C-4C07-BF74-3F0B9E5EA0A3}"/>
                  </a:ext>
                </a:extLst>
              </p:cNvPr>
              <p:cNvSpPr txBox="1"/>
              <p:nvPr/>
            </p:nvSpPr>
            <p:spPr>
              <a:xfrm>
                <a:off x="397358" y="4421432"/>
                <a:ext cx="3507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>
                    <a:solidFill>
                      <a:srgbClr val="333333"/>
                    </a:solidFill>
                  </a:rPr>
                  <a:t>3. </a:t>
                </a:r>
                <a:r>
                  <a:rPr lang="en-GB" sz="1200">
                    <a:solidFill>
                      <a:srgbClr val="333333"/>
                    </a:solidFill>
                  </a:rPr>
                  <a:t>If you want to remove them, just click the </a:t>
                </a:r>
                <a:r>
                  <a:rPr lang="en-GB" sz="1200" b="1">
                    <a:solidFill>
                      <a:srgbClr val="333333"/>
                    </a:solidFill>
                  </a:rPr>
                  <a:t>Decrease List Level </a:t>
                </a:r>
                <a:r>
                  <a:rPr lang="en-GB" sz="1200" b="0">
                    <a:solidFill>
                      <a:srgbClr val="333333"/>
                    </a:solidFill>
                  </a:rPr>
                  <a:t>button.</a:t>
                </a:r>
                <a:endParaRPr lang="en-GB" sz="1200" b="1">
                  <a:solidFill>
                    <a:srgbClr val="333333"/>
                  </a:solidFill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B7F4BF7-742C-4E5F-92BD-9D4FA9D65D76}"/>
                  </a:ext>
                </a:extLst>
              </p:cNvPr>
              <p:cNvSpPr txBox="1"/>
              <p:nvPr/>
            </p:nvSpPr>
            <p:spPr>
              <a:xfrm>
                <a:off x="428741" y="2358061"/>
                <a:ext cx="347617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srgbClr val="333333"/>
                    </a:solidFill>
                  </a:rPr>
                  <a:t>1. </a:t>
                </a:r>
                <a:r>
                  <a:rPr lang="en-GB" sz="1200" dirty="0">
                    <a:solidFill>
                      <a:srgbClr val="333333"/>
                    </a:solidFill>
                  </a:rPr>
                  <a:t>If you want to use your pre-formatted bullets, click on the </a:t>
                </a:r>
                <a:r>
                  <a:rPr lang="en-GB" sz="1200" b="1" dirty="0">
                    <a:solidFill>
                      <a:srgbClr val="333333"/>
                    </a:solidFill>
                  </a:rPr>
                  <a:t>Increase List </a:t>
                </a:r>
                <a:br>
                  <a:rPr lang="en-GB" sz="1200" b="1" dirty="0">
                    <a:solidFill>
                      <a:srgbClr val="333333"/>
                    </a:solidFill>
                  </a:rPr>
                </a:br>
                <a:r>
                  <a:rPr lang="en-GB" sz="1200" b="1" dirty="0">
                    <a:solidFill>
                      <a:srgbClr val="333333"/>
                    </a:solidFill>
                  </a:rPr>
                  <a:t>Level </a:t>
                </a:r>
                <a:r>
                  <a:rPr lang="en-GB" sz="1200" b="0" dirty="0">
                    <a:solidFill>
                      <a:srgbClr val="333333"/>
                    </a:solidFill>
                  </a:rPr>
                  <a:t>button.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5DBB805-D9CB-4C5F-B060-AC3559C7F80A}"/>
                  </a:ext>
                </a:extLst>
              </p:cNvPr>
              <p:cNvSpPr txBox="1"/>
              <p:nvPr/>
            </p:nvSpPr>
            <p:spPr>
              <a:xfrm>
                <a:off x="397358" y="3822005"/>
                <a:ext cx="3507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srgbClr val="333333"/>
                    </a:solidFill>
                  </a:rPr>
                  <a:t>2. </a:t>
                </a:r>
                <a:r>
                  <a:rPr lang="en-GB" sz="1200" dirty="0">
                    <a:solidFill>
                      <a:srgbClr val="333333"/>
                    </a:solidFill>
                  </a:rPr>
                  <a:t>To indent your bullets to the next level, click on</a:t>
                </a:r>
                <a:r>
                  <a:rPr lang="en-GB" sz="1200" b="1" dirty="0">
                    <a:solidFill>
                      <a:srgbClr val="333333"/>
                    </a:solidFill>
                  </a:rPr>
                  <a:t> Increase List Level </a:t>
                </a:r>
                <a:r>
                  <a:rPr lang="en-GB" sz="1200" b="0" dirty="0">
                    <a:solidFill>
                      <a:srgbClr val="333333"/>
                    </a:solidFill>
                  </a:rPr>
                  <a:t>again</a:t>
                </a:r>
                <a:r>
                  <a:rPr lang="en-GB" sz="1200" dirty="0">
                    <a:solidFill>
                      <a:srgbClr val="333333"/>
                    </a:solidFill>
                  </a:rPr>
                  <a:t>.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5C6B05C-0B27-4E7B-9193-86415AB54CD5}"/>
                  </a:ext>
                </a:extLst>
              </p:cNvPr>
              <p:cNvSpPr/>
              <p:nvPr/>
            </p:nvSpPr>
            <p:spPr>
              <a:xfrm>
                <a:off x="428741" y="2246094"/>
                <a:ext cx="3507557" cy="36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>
                  <a:solidFill>
                    <a:srgbClr val="333333"/>
                  </a:solidFill>
                </a:endParaRPr>
              </a:p>
            </p:txBody>
          </p:sp>
        </p:grp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C49959DE-1610-452A-9719-0C0A4F61F6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2489585" y="1421385"/>
              <a:ext cx="1257300" cy="733425"/>
            </a:xfrm>
            <a:prstGeom prst="rect">
              <a:avLst/>
            </a:prstGeom>
          </p:spPr>
        </p:pic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47C42FB-8646-4DBB-BDF2-0FE061905FB7}"/>
                </a:ext>
              </a:extLst>
            </p:cNvPr>
            <p:cNvSpPr/>
            <p:nvPr userDrawn="1"/>
          </p:nvSpPr>
          <p:spPr>
            <a:xfrm>
              <a:off x="-1579455" y="1427869"/>
              <a:ext cx="365461" cy="365461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endParaRPr lang="en-GB" sz="1400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E8A3FF51-BAF2-4E57-BAE3-02537BC9B5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489585" y="3368929"/>
              <a:ext cx="1257300" cy="723900"/>
            </a:xfrm>
            <a:prstGeom prst="rect">
              <a:avLst/>
            </a:prstGeom>
          </p:spPr>
        </p:pic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0BF66A8-8145-4054-97BC-F9805A93EA6E}"/>
                </a:ext>
              </a:extLst>
            </p:cNvPr>
            <p:cNvSpPr/>
            <p:nvPr userDrawn="1"/>
          </p:nvSpPr>
          <p:spPr>
            <a:xfrm>
              <a:off x="-1800911" y="3380895"/>
              <a:ext cx="365461" cy="365461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endParaRPr lang="en-GB" sz="1400"/>
            </a:p>
          </p:txBody>
        </p:sp>
      </p:grpSp>
    </p:spTree>
    <p:extLst>
      <p:ext uri="{BB962C8B-B14F-4D97-AF65-F5344CB8AC3E}">
        <p14:creationId xmlns:p14="http://schemas.microsoft.com/office/powerpoint/2010/main" val="40841627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w/ Image">
    <p:bg>
      <p:bgPr>
        <a:solidFill>
          <a:srgbClr val="6356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169F1B9-E97D-463B-9A70-F0B7E980FADA}"/>
              </a:ext>
            </a:extLst>
          </p:cNvPr>
          <p:cNvSpPr/>
          <p:nvPr userDrawn="1"/>
        </p:nvSpPr>
        <p:spPr>
          <a:xfrm rot="2700000">
            <a:off x="-1758028" y="-605080"/>
            <a:ext cx="8068162" cy="8068162"/>
          </a:xfrm>
          <a:custGeom>
            <a:avLst/>
            <a:gdLst>
              <a:gd name="connsiteX0" fmla="*/ 0 w 8068162"/>
              <a:gd name="connsiteY0" fmla="*/ 3218824 h 8068162"/>
              <a:gd name="connsiteX1" fmla="*/ 3218824 w 8068162"/>
              <a:gd name="connsiteY1" fmla="*/ 0 h 8068162"/>
              <a:gd name="connsiteX2" fmla="*/ 8068162 w 8068162"/>
              <a:gd name="connsiteY2" fmla="*/ 0 h 8068162"/>
              <a:gd name="connsiteX3" fmla="*/ 8068162 w 8068162"/>
              <a:gd name="connsiteY3" fmla="*/ 4849337 h 8068162"/>
              <a:gd name="connsiteX4" fmla="*/ 4849338 w 8068162"/>
              <a:gd name="connsiteY4" fmla="*/ 8068162 h 806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8162" h="8068162">
                <a:moveTo>
                  <a:pt x="0" y="3218824"/>
                </a:moveTo>
                <a:lnTo>
                  <a:pt x="3218824" y="0"/>
                </a:lnTo>
                <a:lnTo>
                  <a:pt x="8068162" y="0"/>
                </a:lnTo>
                <a:lnTo>
                  <a:pt x="8068162" y="4849337"/>
                </a:lnTo>
                <a:lnTo>
                  <a:pt x="4849338" y="80681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CBE8CD-95AC-4648-B987-17B735B6CC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809625"/>
            <a:ext cx="4892084" cy="8810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Enter title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2B1863-4BE3-4353-BCCD-445291E88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754404-44E4-476D-B981-D56A318A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EF50BF5-A453-4EC5-8834-90AE7C7BF036}"/>
              </a:ext>
            </a:extLst>
          </p:cNvPr>
          <p:cNvCxnSpPr>
            <a:cxnSpLocks/>
          </p:cNvCxnSpPr>
          <p:nvPr userDrawn="1"/>
        </p:nvCxnSpPr>
        <p:spPr>
          <a:xfrm>
            <a:off x="582562" y="509212"/>
            <a:ext cx="1814052" cy="0"/>
          </a:xfrm>
          <a:prstGeom prst="line">
            <a:avLst/>
          </a:prstGeom>
          <a:ln w="38100">
            <a:solidFill>
              <a:srgbClr val="635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AF4442B-D814-4392-9EE5-32248FE866EB}"/>
              </a:ext>
            </a:extLst>
          </p:cNvPr>
          <p:cNvSpPr/>
          <p:nvPr userDrawn="1"/>
        </p:nvSpPr>
        <p:spPr>
          <a:xfrm rot="18900000" flipH="1">
            <a:off x="-245314" y="789155"/>
            <a:ext cx="490631" cy="490631"/>
          </a:xfrm>
          <a:custGeom>
            <a:avLst/>
            <a:gdLst>
              <a:gd name="connsiteX0" fmla="*/ 0 w 490631"/>
              <a:gd name="connsiteY0" fmla="*/ 0 h 490631"/>
              <a:gd name="connsiteX1" fmla="*/ 0 w 490631"/>
              <a:gd name="connsiteY1" fmla="*/ 490631 h 490631"/>
              <a:gd name="connsiteX2" fmla="*/ 490631 w 490631"/>
              <a:gd name="connsiteY2" fmla="*/ 490631 h 490631"/>
              <a:gd name="connsiteX3" fmla="*/ 351217 w 490631"/>
              <a:gd name="connsiteY3" fmla="*/ 351217 h 490631"/>
              <a:gd name="connsiteX4" fmla="*/ 139414 w 490631"/>
              <a:gd name="connsiteY4" fmla="*/ 351217 h 490631"/>
              <a:gd name="connsiteX5" fmla="*/ 139414 w 490631"/>
              <a:gd name="connsiteY5" fmla="*/ 139414 h 49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631" h="490631">
                <a:moveTo>
                  <a:pt x="0" y="0"/>
                </a:moveTo>
                <a:lnTo>
                  <a:pt x="0" y="490631"/>
                </a:lnTo>
                <a:lnTo>
                  <a:pt x="490631" y="490631"/>
                </a:lnTo>
                <a:lnTo>
                  <a:pt x="351217" y="351217"/>
                </a:lnTo>
                <a:lnTo>
                  <a:pt x="139414" y="351217"/>
                </a:lnTo>
                <a:lnTo>
                  <a:pt x="139414" y="13941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5EA1AD0-D725-42E5-B309-93A713C51B5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1858963"/>
            <a:ext cx="4730750" cy="40544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4838B363-3E31-4563-9CC6-6DE514DA1B10}"/>
              </a:ext>
            </a:extLst>
          </p:cNvPr>
          <p:cNvSpPr/>
          <p:nvPr userDrawn="1"/>
        </p:nvSpPr>
        <p:spPr>
          <a:xfrm rot="2700000">
            <a:off x="10899373" y="3103076"/>
            <a:ext cx="2585252" cy="2585252"/>
          </a:xfrm>
          <a:custGeom>
            <a:avLst/>
            <a:gdLst>
              <a:gd name="connsiteX0" fmla="*/ 0 w 2585252"/>
              <a:gd name="connsiteY0" fmla="*/ 0 h 2585252"/>
              <a:gd name="connsiteX1" fmla="*/ 593628 w 2585252"/>
              <a:gd name="connsiteY1" fmla="*/ 593628 h 2585252"/>
              <a:gd name="connsiteX2" fmla="*/ 593628 w 2585252"/>
              <a:gd name="connsiteY2" fmla="*/ 1991624 h 2585252"/>
              <a:gd name="connsiteX3" fmla="*/ 1991625 w 2585252"/>
              <a:gd name="connsiteY3" fmla="*/ 1991624 h 2585252"/>
              <a:gd name="connsiteX4" fmla="*/ 2585252 w 2585252"/>
              <a:gd name="connsiteY4" fmla="*/ 2585252 h 2585252"/>
              <a:gd name="connsiteX5" fmla="*/ 0 w 2585252"/>
              <a:gd name="connsiteY5" fmla="*/ 2585252 h 2585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85252" h="2585252">
                <a:moveTo>
                  <a:pt x="0" y="0"/>
                </a:moveTo>
                <a:lnTo>
                  <a:pt x="593628" y="593628"/>
                </a:lnTo>
                <a:lnTo>
                  <a:pt x="593628" y="1991624"/>
                </a:lnTo>
                <a:lnTo>
                  <a:pt x="1991625" y="1991624"/>
                </a:lnTo>
                <a:lnTo>
                  <a:pt x="2585252" y="2585252"/>
                </a:lnTo>
                <a:lnTo>
                  <a:pt x="0" y="258525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C753444-4807-4429-A6CF-DBEF35A79767}"/>
              </a:ext>
            </a:extLst>
          </p:cNvPr>
          <p:cNvSpPr/>
          <p:nvPr userDrawn="1"/>
        </p:nvSpPr>
        <p:spPr>
          <a:xfrm rot="2700000">
            <a:off x="10510396" y="763886"/>
            <a:ext cx="3363207" cy="3363207"/>
          </a:xfrm>
          <a:custGeom>
            <a:avLst/>
            <a:gdLst>
              <a:gd name="connsiteX0" fmla="*/ 0 w 3363207"/>
              <a:gd name="connsiteY0" fmla="*/ 0 h 3363207"/>
              <a:gd name="connsiteX1" fmla="*/ 593628 w 3363207"/>
              <a:gd name="connsiteY1" fmla="*/ 593628 h 3363207"/>
              <a:gd name="connsiteX2" fmla="*/ 593628 w 3363207"/>
              <a:gd name="connsiteY2" fmla="*/ 2769579 h 3363207"/>
              <a:gd name="connsiteX3" fmla="*/ 2769579 w 3363207"/>
              <a:gd name="connsiteY3" fmla="*/ 2769579 h 3363207"/>
              <a:gd name="connsiteX4" fmla="*/ 3363207 w 3363207"/>
              <a:gd name="connsiteY4" fmla="*/ 3363207 h 3363207"/>
              <a:gd name="connsiteX5" fmla="*/ 0 w 3363207"/>
              <a:gd name="connsiteY5" fmla="*/ 3363207 h 3363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63207" h="3363207">
                <a:moveTo>
                  <a:pt x="0" y="0"/>
                </a:moveTo>
                <a:lnTo>
                  <a:pt x="593628" y="593628"/>
                </a:lnTo>
                <a:lnTo>
                  <a:pt x="593628" y="2769579"/>
                </a:lnTo>
                <a:lnTo>
                  <a:pt x="2769579" y="2769579"/>
                </a:lnTo>
                <a:lnTo>
                  <a:pt x="3363207" y="3363207"/>
                </a:lnTo>
                <a:lnTo>
                  <a:pt x="0" y="336320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08B4476-1B69-4DAF-A646-E1C1DB5983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19" y="6211664"/>
            <a:ext cx="857250" cy="330253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DAF7050-8EA1-4BEB-94A1-117BF1A388BB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8B0B32D-E261-4EB7-985E-A16A0B849162}"/>
              </a:ext>
            </a:extLst>
          </p:cNvPr>
          <p:cNvGrpSpPr/>
          <p:nvPr userDrawn="1"/>
        </p:nvGrpSpPr>
        <p:grpSpPr>
          <a:xfrm>
            <a:off x="-3699941" y="0"/>
            <a:ext cx="3507558" cy="3745276"/>
            <a:chOff x="838199" y="1150070"/>
            <a:chExt cx="3507558" cy="3745276"/>
          </a:xfrm>
          <a:solidFill>
            <a:schemeClr val="tx1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7D82B97-47B7-469F-B6EE-6D183A166B66}"/>
                </a:ext>
              </a:extLst>
            </p:cNvPr>
            <p:cNvSpPr/>
            <p:nvPr/>
          </p:nvSpPr>
          <p:spPr>
            <a:xfrm>
              <a:off x="838200" y="1150070"/>
              <a:ext cx="3507557" cy="3745276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460E316-06CC-46B8-83E2-0236FAB21FE0}"/>
                </a:ext>
              </a:extLst>
            </p:cNvPr>
            <p:cNvSpPr txBox="1"/>
            <p:nvPr/>
          </p:nvSpPr>
          <p:spPr>
            <a:xfrm>
              <a:off x="838200" y="1150070"/>
              <a:ext cx="35075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>
                  <a:solidFill>
                    <a:srgbClr val="333333"/>
                  </a:solidFill>
                  <a:latin typeface="+mj-lt"/>
                </a:rPr>
                <a:t>How to insert a </a:t>
              </a:r>
              <a:br>
                <a:rPr lang="en-GB" sz="1600">
                  <a:solidFill>
                    <a:srgbClr val="333333"/>
                  </a:solidFill>
                  <a:latin typeface="+mj-lt"/>
                </a:rPr>
              </a:br>
              <a:r>
                <a:rPr lang="en-GB" sz="1600">
                  <a:solidFill>
                    <a:srgbClr val="333333"/>
                  </a:solidFill>
                  <a:latin typeface="+mj-lt"/>
                </a:rPr>
                <a:t>background image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58197F0-472D-4FBA-AB13-A3347CADD8C8}"/>
                </a:ext>
              </a:extLst>
            </p:cNvPr>
            <p:cNvSpPr/>
            <p:nvPr/>
          </p:nvSpPr>
          <p:spPr>
            <a:xfrm>
              <a:off x="838200" y="1817193"/>
              <a:ext cx="3507557" cy="3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D0F379E-9EAB-47B4-9DD9-3F0BD88C7D58}"/>
                </a:ext>
              </a:extLst>
            </p:cNvPr>
            <p:cNvSpPr txBox="1"/>
            <p:nvPr/>
          </p:nvSpPr>
          <p:spPr>
            <a:xfrm>
              <a:off x="838199" y="1948728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1. </a:t>
              </a:r>
              <a:r>
                <a:rPr lang="en-GB" sz="1200" dirty="0">
                  <a:solidFill>
                    <a:srgbClr val="333333"/>
                  </a:solidFill>
                </a:rPr>
                <a:t>Right click on your slide and click </a:t>
              </a:r>
              <a:br>
                <a:rPr lang="en-GB" sz="1200" dirty="0">
                  <a:solidFill>
                    <a:srgbClr val="333333"/>
                  </a:solidFill>
                </a:rPr>
              </a:br>
              <a:r>
                <a:rPr lang="en-GB" sz="1200" b="1" dirty="0">
                  <a:solidFill>
                    <a:srgbClr val="333333"/>
                  </a:solidFill>
                </a:rPr>
                <a:t>Format Background</a:t>
              </a:r>
              <a:r>
                <a:rPr lang="en-GB" sz="1200" dirty="0">
                  <a:solidFill>
                    <a:srgbClr val="333333"/>
                  </a:solidFill>
                </a:rPr>
                <a:t>.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6A19268-A15D-4315-930F-E8DBDEE8B184}"/>
                </a:ext>
              </a:extLst>
            </p:cNvPr>
            <p:cNvSpPr txBox="1"/>
            <p:nvPr/>
          </p:nvSpPr>
          <p:spPr>
            <a:xfrm>
              <a:off x="838199" y="2541879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2. </a:t>
              </a:r>
              <a:r>
                <a:rPr lang="en-GB" sz="1200">
                  <a:solidFill>
                    <a:srgbClr val="333333"/>
                  </a:solidFill>
                </a:rPr>
                <a:t>Click on </a:t>
              </a:r>
              <a:r>
                <a:rPr lang="en-GB" sz="1200" b="1">
                  <a:solidFill>
                    <a:srgbClr val="333333"/>
                  </a:solidFill>
                </a:rPr>
                <a:t>Fill</a:t>
              </a:r>
              <a:r>
                <a:rPr lang="en-GB" sz="1200">
                  <a:solidFill>
                    <a:srgbClr val="333333"/>
                  </a:solidFill>
                </a:rPr>
                <a:t> then </a:t>
              </a:r>
              <a:r>
                <a:rPr lang="en-GB" sz="1200" b="1">
                  <a:solidFill>
                    <a:srgbClr val="333333"/>
                  </a:solidFill>
                </a:rPr>
                <a:t>Picture or Texture Fill</a:t>
              </a:r>
              <a:r>
                <a:rPr lang="en-GB" sz="1200">
                  <a:solidFill>
                    <a:srgbClr val="333333"/>
                  </a:solidFill>
                </a:rPr>
                <a:t> and choose the image from your computer.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5B4C1CF-27E7-4B58-ACF9-2B301164B1D4}"/>
                </a:ext>
              </a:extLst>
            </p:cNvPr>
            <p:cNvSpPr txBox="1"/>
            <p:nvPr/>
          </p:nvSpPr>
          <p:spPr>
            <a:xfrm>
              <a:off x="838199" y="3135030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3. </a:t>
              </a:r>
              <a:r>
                <a:rPr lang="en-GB" sz="1200" dirty="0">
                  <a:solidFill>
                    <a:srgbClr val="333333"/>
                  </a:solidFill>
                </a:rPr>
                <a:t>Click </a:t>
              </a:r>
              <a:r>
                <a:rPr lang="en-GB" sz="1200" b="1" dirty="0">
                  <a:solidFill>
                    <a:srgbClr val="333333"/>
                  </a:solidFill>
                </a:rPr>
                <a:t>Picture</a:t>
              </a:r>
              <a:r>
                <a:rPr lang="en-GB" sz="1200" dirty="0">
                  <a:solidFill>
                    <a:srgbClr val="333333"/>
                  </a:solidFill>
                </a:rPr>
                <a:t> on the Format Background Menu to alter your image.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B71AE30-2209-4223-9BBA-4E67A9E160F2}"/>
                </a:ext>
              </a:extLst>
            </p:cNvPr>
            <p:cNvSpPr txBox="1"/>
            <p:nvPr/>
          </p:nvSpPr>
          <p:spPr>
            <a:xfrm>
              <a:off x="838199" y="3728181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4.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Colour</a:t>
              </a:r>
              <a:r>
                <a:rPr lang="en-GB" sz="1200">
                  <a:solidFill>
                    <a:srgbClr val="333333"/>
                  </a:solidFill>
                </a:rPr>
                <a:t> to adjust the Saturation, Tone, and Colour.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C52509B-058B-49C2-B3F9-1B1FF53C342E}"/>
                </a:ext>
              </a:extLst>
            </p:cNvPr>
            <p:cNvSpPr txBox="1"/>
            <p:nvPr/>
          </p:nvSpPr>
          <p:spPr>
            <a:xfrm>
              <a:off x="838199" y="4321332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5.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Correction</a:t>
              </a:r>
              <a:r>
                <a:rPr lang="en-GB" sz="1200">
                  <a:solidFill>
                    <a:srgbClr val="333333"/>
                  </a:solidFill>
                </a:rPr>
                <a:t> to adjust the Sharpness, Brightness, and Contrast.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F8D0425-8E78-42FE-8418-185ECEBD83D8}"/>
              </a:ext>
            </a:extLst>
          </p:cNvPr>
          <p:cNvGrpSpPr/>
          <p:nvPr userDrawn="1"/>
        </p:nvGrpSpPr>
        <p:grpSpPr>
          <a:xfrm>
            <a:off x="-3715632" y="3910170"/>
            <a:ext cx="3538941" cy="4222315"/>
            <a:chOff x="-3614713" y="0"/>
            <a:chExt cx="3538941" cy="4222315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A8EEF3-32CF-4DD8-95F2-2605ABA53473}"/>
                </a:ext>
              </a:extLst>
            </p:cNvPr>
            <p:cNvGrpSpPr/>
            <p:nvPr userDrawn="1"/>
          </p:nvGrpSpPr>
          <p:grpSpPr>
            <a:xfrm>
              <a:off x="-3614713" y="0"/>
              <a:ext cx="3538941" cy="4222315"/>
              <a:chOff x="397358" y="1593847"/>
              <a:chExt cx="3538941" cy="4222315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1E07925F-4A6B-45C7-9C55-AD48DD05556D}"/>
                  </a:ext>
                </a:extLst>
              </p:cNvPr>
              <p:cNvSpPr/>
              <p:nvPr/>
            </p:nvSpPr>
            <p:spPr>
              <a:xfrm>
                <a:off x="428742" y="1593847"/>
                <a:ext cx="3507557" cy="4222315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rgbClr val="333333"/>
                  </a:solidFill>
                </a:endParaRP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B6A976B1-C8C1-475A-8991-022816683BD6}"/>
                  </a:ext>
                </a:extLst>
              </p:cNvPr>
              <p:cNvSpPr txBox="1"/>
              <p:nvPr/>
            </p:nvSpPr>
            <p:spPr>
              <a:xfrm>
                <a:off x="397359" y="1738567"/>
                <a:ext cx="350755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333333"/>
                    </a:solidFill>
                    <a:latin typeface="+mj-lt"/>
                  </a:rPr>
                  <a:t>How to use bullet points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38F5341-B6DF-4C9A-B375-65D766B6433E}"/>
                  </a:ext>
                </a:extLst>
              </p:cNvPr>
              <p:cNvSpPr txBox="1"/>
              <p:nvPr/>
            </p:nvSpPr>
            <p:spPr>
              <a:xfrm>
                <a:off x="397358" y="4421432"/>
                <a:ext cx="3507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>
                    <a:solidFill>
                      <a:srgbClr val="333333"/>
                    </a:solidFill>
                  </a:rPr>
                  <a:t>3. </a:t>
                </a:r>
                <a:r>
                  <a:rPr lang="en-GB" sz="1200">
                    <a:solidFill>
                      <a:srgbClr val="333333"/>
                    </a:solidFill>
                  </a:rPr>
                  <a:t>If you want to remove them, just click the </a:t>
                </a:r>
                <a:r>
                  <a:rPr lang="en-GB" sz="1200" b="1">
                    <a:solidFill>
                      <a:srgbClr val="333333"/>
                    </a:solidFill>
                  </a:rPr>
                  <a:t>Decrease List Level </a:t>
                </a:r>
                <a:r>
                  <a:rPr lang="en-GB" sz="1200" b="0">
                    <a:solidFill>
                      <a:srgbClr val="333333"/>
                    </a:solidFill>
                  </a:rPr>
                  <a:t>button.</a:t>
                </a:r>
                <a:endParaRPr lang="en-GB" sz="1200" b="1">
                  <a:solidFill>
                    <a:srgbClr val="333333"/>
                  </a:solidFill>
                </a:endParaRP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6140EBD-49B9-4ACB-9CCC-4EF2F90ED9AD}"/>
                  </a:ext>
                </a:extLst>
              </p:cNvPr>
              <p:cNvSpPr txBox="1"/>
              <p:nvPr/>
            </p:nvSpPr>
            <p:spPr>
              <a:xfrm>
                <a:off x="428741" y="2358061"/>
                <a:ext cx="347617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srgbClr val="333333"/>
                    </a:solidFill>
                  </a:rPr>
                  <a:t>1. </a:t>
                </a:r>
                <a:r>
                  <a:rPr lang="en-GB" sz="1200" dirty="0">
                    <a:solidFill>
                      <a:srgbClr val="333333"/>
                    </a:solidFill>
                  </a:rPr>
                  <a:t>If you want to use your pre-formatted bullets, click on the </a:t>
                </a:r>
                <a:r>
                  <a:rPr lang="en-GB" sz="1200" b="1" dirty="0">
                    <a:solidFill>
                      <a:srgbClr val="333333"/>
                    </a:solidFill>
                  </a:rPr>
                  <a:t>Increase List </a:t>
                </a:r>
                <a:br>
                  <a:rPr lang="en-GB" sz="1200" b="1" dirty="0">
                    <a:solidFill>
                      <a:srgbClr val="333333"/>
                    </a:solidFill>
                  </a:rPr>
                </a:br>
                <a:r>
                  <a:rPr lang="en-GB" sz="1200" b="1" dirty="0">
                    <a:solidFill>
                      <a:srgbClr val="333333"/>
                    </a:solidFill>
                  </a:rPr>
                  <a:t>Level </a:t>
                </a:r>
                <a:r>
                  <a:rPr lang="en-GB" sz="1200" b="0" dirty="0">
                    <a:solidFill>
                      <a:srgbClr val="333333"/>
                    </a:solidFill>
                  </a:rPr>
                  <a:t>button.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8D86802-957D-4D86-9DAF-936969AE7EAC}"/>
                  </a:ext>
                </a:extLst>
              </p:cNvPr>
              <p:cNvSpPr txBox="1"/>
              <p:nvPr/>
            </p:nvSpPr>
            <p:spPr>
              <a:xfrm>
                <a:off x="397358" y="3822005"/>
                <a:ext cx="3507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srgbClr val="333333"/>
                    </a:solidFill>
                  </a:rPr>
                  <a:t>2. </a:t>
                </a:r>
                <a:r>
                  <a:rPr lang="en-GB" sz="1200" dirty="0">
                    <a:solidFill>
                      <a:srgbClr val="333333"/>
                    </a:solidFill>
                  </a:rPr>
                  <a:t>To indent your bullets to the next level, click on</a:t>
                </a:r>
                <a:r>
                  <a:rPr lang="en-GB" sz="1200" b="1" dirty="0">
                    <a:solidFill>
                      <a:srgbClr val="333333"/>
                    </a:solidFill>
                  </a:rPr>
                  <a:t> Increase List Level </a:t>
                </a:r>
                <a:r>
                  <a:rPr lang="en-GB" sz="1200" b="0" dirty="0">
                    <a:solidFill>
                      <a:srgbClr val="333333"/>
                    </a:solidFill>
                  </a:rPr>
                  <a:t>again</a:t>
                </a:r>
                <a:r>
                  <a:rPr lang="en-GB" sz="1200" dirty="0">
                    <a:solidFill>
                      <a:srgbClr val="333333"/>
                    </a:solidFill>
                  </a:rPr>
                  <a:t>.</a:t>
                </a: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73F4114-ECA3-4F81-A2B9-20165B923657}"/>
                  </a:ext>
                </a:extLst>
              </p:cNvPr>
              <p:cNvSpPr/>
              <p:nvPr/>
            </p:nvSpPr>
            <p:spPr>
              <a:xfrm>
                <a:off x="428741" y="2246094"/>
                <a:ext cx="3507557" cy="36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>
                  <a:solidFill>
                    <a:srgbClr val="333333"/>
                  </a:solidFill>
                </a:endParaRPr>
              </a:p>
            </p:txBody>
          </p:sp>
        </p:grp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D0DAEE8A-512C-4BA3-B788-1EE92AADCE2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489585" y="1421385"/>
              <a:ext cx="1257300" cy="733425"/>
            </a:xfrm>
            <a:prstGeom prst="rect">
              <a:avLst/>
            </a:prstGeom>
          </p:spPr>
        </p:pic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A160831-25CE-401A-AC3A-FAF7C6277E3A}"/>
                </a:ext>
              </a:extLst>
            </p:cNvPr>
            <p:cNvSpPr/>
            <p:nvPr userDrawn="1"/>
          </p:nvSpPr>
          <p:spPr>
            <a:xfrm>
              <a:off x="-1579455" y="1427869"/>
              <a:ext cx="365461" cy="365461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endParaRPr lang="en-GB" sz="1400"/>
            </a:p>
          </p:txBody>
        </p:sp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A4D7C03C-0D8B-4785-ACF6-8094DC1F52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489585" y="3368929"/>
              <a:ext cx="1257300" cy="723900"/>
            </a:xfrm>
            <a:prstGeom prst="rect">
              <a:avLst/>
            </a:prstGeom>
          </p:spPr>
        </p:pic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204E402-F480-4F5A-B3E1-23553926717D}"/>
                </a:ext>
              </a:extLst>
            </p:cNvPr>
            <p:cNvSpPr/>
            <p:nvPr userDrawn="1"/>
          </p:nvSpPr>
          <p:spPr>
            <a:xfrm>
              <a:off x="-1800911" y="3380895"/>
              <a:ext cx="365461" cy="365461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endParaRPr lang="en-GB" sz="1400"/>
            </a:p>
          </p:txBody>
        </p:sp>
      </p:grpSp>
    </p:spTree>
    <p:extLst>
      <p:ext uri="{BB962C8B-B14F-4D97-AF65-F5344CB8AC3E}">
        <p14:creationId xmlns:p14="http://schemas.microsoft.com/office/powerpoint/2010/main" val="282833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w/ Image Alt.">
    <p:bg>
      <p:bgPr>
        <a:solidFill>
          <a:srgbClr val="6356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2FA8B88-A7E0-4460-88C5-497BA6119AC4}"/>
              </a:ext>
            </a:extLst>
          </p:cNvPr>
          <p:cNvSpPr/>
          <p:nvPr userDrawn="1"/>
        </p:nvSpPr>
        <p:spPr>
          <a:xfrm rot="2700000">
            <a:off x="-1822868" y="-448544"/>
            <a:ext cx="6730150" cy="7330545"/>
          </a:xfrm>
          <a:custGeom>
            <a:avLst/>
            <a:gdLst>
              <a:gd name="connsiteX0" fmla="*/ 2481206 w 6730150"/>
              <a:gd name="connsiteY0" fmla="*/ 0 h 7330545"/>
              <a:gd name="connsiteX1" fmla="*/ 6730150 w 6730150"/>
              <a:gd name="connsiteY1" fmla="*/ 0 h 7330545"/>
              <a:gd name="connsiteX2" fmla="*/ 6730150 w 6730150"/>
              <a:gd name="connsiteY2" fmla="*/ 5449733 h 7330545"/>
              <a:gd name="connsiteX3" fmla="*/ 4849338 w 6730150"/>
              <a:gd name="connsiteY3" fmla="*/ 7330545 h 7330545"/>
              <a:gd name="connsiteX4" fmla="*/ 0 w 6730150"/>
              <a:gd name="connsiteY4" fmla="*/ 2481207 h 7330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0150" h="7330545">
                <a:moveTo>
                  <a:pt x="2481206" y="0"/>
                </a:moveTo>
                <a:lnTo>
                  <a:pt x="6730150" y="0"/>
                </a:lnTo>
                <a:lnTo>
                  <a:pt x="6730150" y="5449733"/>
                </a:lnTo>
                <a:lnTo>
                  <a:pt x="4849338" y="7330545"/>
                </a:lnTo>
                <a:lnTo>
                  <a:pt x="0" y="24812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E86BDED-4066-4A18-ABEA-6FC26103F430}"/>
              </a:ext>
            </a:extLst>
          </p:cNvPr>
          <p:cNvCxnSpPr>
            <a:cxnSpLocks/>
          </p:cNvCxnSpPr>
          <p:nvPr userDrawn="1"/>
        </p:nvCxnSpPr>
        <p:spPr>
          <a:xfrm>
            <a:off x="582562" y="509212"/>
            <a:ext cx="1814052" cy="0"/>
          </a:xfrm>
          <a:prstGeom prst="line">
            <a:avLst/>
          </a:prstGeom>
          <a:ln w="38100">
            <a:solidFill>
              <a:srgbClr val="635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53D283E-3160-4B39-8F51-00C62C0D37A7}"/>
              </a:ext>
            </a:extLst>
          </p:cNvPr>
          <p:cNvSpPr/>
          <p:nvPr userDrawn="1"/>
        </p:nvSpPr>
        <p:spPr>
          <a:xfrm rot="18900000" flipH="1">
            <a:off x="-245314" y="789155"/>
            <a:ext cx="490631" cy="490631"/>
          </a:xfrm>
          <a:custGeom>
            <a:avLst/>
            <a:gdLst>
              <a:gd name="connsiteX0" fmla="*/ 0 w 490631"/>
              <a:gd name="connsiteY0" fmla="*/ 0 h 490631"/>
              <a:gd name="connsiteX1" fmla="*/ 0 w 490631"/>
              <a:gd name="connsiteY1" fmla="*/ 490631 h 490631"/>
              <a:gd name="connsiteX2" fmla="*/ 490631 w 490631"/>
              <a:gd name="connsiteY2" fmla="*/ 490631 h 490631"/>
              <a:gd name="connsiteX3" fmla="*/ 351217 w 490631"/>
              <a:gd name="connsiteY3" fmla="*/ 351217 h 490631"/>
              <a:gd name="connsiteX4" fmla="*/ 139414 w 490631"/>
              <a:gd name="connsiteY4" fmla="*/ 351217 h 490631"/>
              <a:gd name="connsiteX5" fmla="*/ 139414 w 490631"/>
              <a:gd name="connsiteY5" fmla="*/ 139414 h 49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631" h="490631">
                <a:moveTo>
                  <a:pt x="0" y="0"/>
                </a:moveTo>
                <a:lnTo>
                  <a:pt x="0" y="490631"/>
                </a:lnTo>
                <a:lnTo>
                  <a:pt x="490631" y="490631"/>
                </a:lnTo>
                <a:lnTo>
                  <a:pt x="351217" y="351217"/>
                </a:lnTo>
                <a:lnTo>
                  <a:pt x="139414" y="351217"/>
                </a:lnTo>
                <a:lnTo>
                  <a:pt x="139414" y="13941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D97C56-4293-4F15-B489-ECF8C688AC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809625"/>
            <a:ext cx="3752190" cy="8810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Enter title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F700E3-26DE-41A4-AE15-5EA14E1DB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9A785B-60F3-4C42-B3C6-18622FA90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961D8CC-746A-42A1-B8F1-834102656A30}"/>
              </a:ext>
            </a:extLst>
          </p:cNvPr>
          <p:cNvSpPr/>
          <p:nvPr userDrawn="1"/>
        </p:nvSpPr>
        <p:spPr>
          <a:xfrm rot="2700000">
            <a:off x="3750790" y="5888816"/>
            <a:ext cx="1938370" cy="1938369"/>
          </a:xfrm>
          <a:custGeom>
            <a:avLst/>
            <a:gdLst>
              <a:gd name="connsiteX0" fmla="*/ 0 w 1938370"/>
              <a:gd name="connsiteY0" fmla="*/ 0 h 1938369"/>
              <a:gd name="connsiteX1" fmla="*/ 1938370 w 1938370"/>
              <a:gd name="connsiteY1" fmla="*/ 0 h 1938369"/>
              <a:gd name="connsiteX2" fmla="*/ 1352757 w 1938370"/>
              <a:gd name="connsiteY2" fmla="*/ 585612 h 1938369"/>
              <a:gd name="connsiteX3" fmla="*/ 585612 w 1938370"/>
              <a:gd name="connsiteY3" fmla="*/ 585612 h 1938369"/>
              <a:gd name="connsiteX4" fmla="*/ 585612 w 1938370"/>
              <a:gd name="connsiteY4" fmla="*/ 1352757 h 1938369"/>
              <a:gd name="connsiteX5" fmla="*/ 0 w 1938370"/>
              <a:gd name="connsiteY5" fmla="*/ 1938369 h 1938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8370" h="1938369">
                <a:moveTo>
                  <a:pt x="0" y="0"/>
                </a:moveTo>
                <a:lnTo>
                  <a:pt x="1938370" y="0"/>
                </a:lnTo>
                <a:lnTo>
                  <a:pt x="1352757" y="585612"/>
                </a:lnTo>
                <a:lnTo>
                  <a:pt x="585612" y="585612"/>
                </a:lnTo>
                <a:lnTo>
                  <a:pt x="585612" y="1352757"/>
                </a:lnTo>
                <a:lnTo>
                  <a:pt x="0" y="19383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7E14F71-54A4-4FDB-88E0-179772D233B9}"/>
              </a:ext>
            </a:extLst>
          </p:cNvPr>
          <p:cNvSpPr/>
          <p:nvPr userDrawn="1"/>
        </p:nvSpPr>
        <p:spPr>
          <a:xfrm rot="2700000">
            <a:off x="5179899" y="5888815"/>
            <a:ext cx="1938369" cy="1938369"/>
          </a:xfrm>
          <a:custGeom>
            <a:avLst/>
            <a:gdLst>
              <a:gd name="connsiteX0" fmla="*/ 0 w 1938369"/>
              <a:gd name="connsiteY0" fmla="*/ 0 h 1938369"/>
              <a:gd name="connsiteX1" fmla="*/ 1938369 w 1938369"/>
              <a:gd name="connsiteY1" fmla="*/ 0 h 1938369"/>
              <a:gd name="connsiteX2" fmla="*/ 1352757 w 1938369"/>
              <a:gd name="connsiteY2" fmla="*/ 585612 h 1938369"/>
              <a:gd name="connsiteX3" fmla="*/ 585612 w 1938369"/>
              <a:gd name="connsiteY3" fmla="*/ 585612 h 1938369"/>
              <a:gd name="connsiteX4" fmla="*/ 585612 w 1938369"/>
              <a:gd name="connsiteY4" fmla="*/ 1352757 h 1938369"/>
              <a:gd name="connsiteX5" fmla="*/ 0 w 1938369"/>
              <a:gd name="connsiteY5" fmla="*/ 1938369 h 1938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8369" h="1938369">
                <a:moveTo>
                  <a:pt x="0" y="0"/>
                </a:moveTo>
                <a:lnTo>
                  <a:pt x="1938369" y="0"/>
                </a:lnTo>
                <a:lnTo>
                  <a:pt x="1352757" y="585612"/>
                </a:lnTo>
                <a:lnTo>
                  <a:pt x="585612" y="585612"/>
                </a:lnTo>
                <a:lnTo>
                  <a:pt x="585612" y="1352757"/>
                </a:lnTo>
                <a:lnTo>
                  <a:pt x="0" y="19383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1694B00-91F8-48F2-A032-36EF1034CED0}"/>
              </a:ext>
            </a:extLst>
          </p:cNvPr>
          <p:cNvSpPr/>
          <p:nvPr userDrawn="1"/>
        </p:nvSpPr>
        <p:spPr>
          <a:xfrm rot="2700000">
            <a:off x="10595895" y="259306"/>
            <a:ext cx="2790386" cy="2222123"/>
          </a:xfrm>
          <a:custGeom>
            <a:avLst/>
            <a:gdLst>
              <a:gd name="connsiteX0" fmla="*/ 0 w 2790386"/>
              <a:gd name="connsiteY0" fmla="*/ 568261 h 2222123"/>
              <a:gd name="connsiteX1" fmla="*/ 568262 w 2790386"/>
              <a:gd name="connsiteY1" fmla="*/ 0 h 2222123"/>
              <a:gd name="connsiteX2" fmla="*/ 585613 w 2790386"/>
              <a:gd name="connsiteY2" fmla="*/ 17350 h 2222123"/>
              <a:gd name="connsiteX3" fmla="*/ 585613 w 2790386"/>
              <a:gd name="connsiteY3" fmla="*/ 1636511 h 2222123"/>
              <a:gd name="connsiteX4" fmla="*/ 2204774 w 2790386"/>
              <a:gd name="connsiteY4" fmla="*/ 1636511 h 2222123"/>
              <a:gd name="connsiteX5" fmla="*/ 2790386 w 2790386"/>
              <a:gd name="connsiteY5" fmla="*/ 2222123 h 2222123"/>
              <a:gd name="connsiteX6" fmla="*/ 1 w 2790386"/>
              <a:gd name="connsiteY6" fmla="*/ 2222123 h 2222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90386" h="2222123">
                <a:moveTo>
                  <a:pt x="0" y="568261"/>
                </a:moveTo>
                <a:lnTo>
                  <a:pt x="568262" y="0"/>
                </a:lnTo>
                <a:lnTo>
                  <a:pt x="585613" y="17350"/>
                </a:lnTo>
                <a:lnTo>
                  <a:pt x="585613" y="1636511"/>
                </a:lnTo>
                <a:lnTo>
                  <a:pt x="2204774" y="1636511"/>
                </a:lnTo>
                <a:lnTo>
                  <a:pt x="2790386" y="2222123"/>
                </a:lnTo>
                <a:lnTo>
                  <a:pt x="1" y="222212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1A9EA039-5823-432C-B341-5F23C81B7B7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6724" y="1858963"/>
            <a:ext cx="3046021" cy="410502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46F2ED-AE69-4D52-90F6-73AF285668F5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02A1563-5A07-42BC-97BF-2D9ED3DB8CC2}"/>
              </a:ext>
            </a:extLst>
          </p:cNvPr>
          <p:cNvGrpSpPr/>
          <p:nvPr userDrawn="1"/>
        </p:nvGrpSpPr>
        <p:grpSpPr>
          <a:xfrm>
            <a:off x="-3699941" y="0"/>
            <a:ext cx="3507558" cy="3745276"/>
            <a:chOff x="838199" y="1150070"/>
            <a:chExt cx="3507558" cy="3745276"/>
          </a:xfrm>
          <a:solidFill>
            <a:schemeClr val="tx1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B02DA8A-FAE6-416E-9902-881860185898}"/>
                </a:ext>
              </a:extLst>
            </p:cNvPr>
            <p:cNvSpPr/>
            <p:nvPr/>
          </p:nvSpPr>
          <p:spPr>
            <a:xfrm>
              <a:off x="838200" y="1150070"/>
              <a:ext cx="3507557" cy="3745276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282E0BE-B26E-4FEA-82B6-A0CF0B3BC4D9}"/>
                </a:ext>
              </a:extLst>
            </p:cNvPr>
            <p:cNvSpPr txBox="1"/>
            <p:nvPr/>
          </p:nvSpPr>
          <p:spPr>
            <a:xfrm>
              <a:off x="838200" y="1150070"/>
              <a:ext cx="35075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>
                  <a:solidFill>
                    <a:srgbClr val="333333"/>
                  </a:solidFill>
                  <a:latin typeface="+mj-lt"/>
                </a:rPr>
                <a:t>How to insert a </a:t>
              </a:r>
              <a:br>
                <a:rPr lang="en-GB" sz="1600">
                  <a:solidFill>
                    <a:srgbClr val="333333"/>
                  </a:solidFill>
                  <a:latin typeface="+mj-lt"/>
                </a:rPr>
              </a:br>
              <a:r>
                <a:rPr lang="en-GB" sz="1600">
                  <a:solidFill>
                    <a:srgbClr val="333333"/>
                  </a:solidFill>
                  <a:latin typeface="+mj-lt"/>
                </a:rPr>
                <a:t>background image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E675CA7-8D15-4816-A0AA-2D93B56414A7}"/>
                </a:ext>
              </a:extLst>
            </p:cNvPr>
            <p:cNvSpPr/>
            <p:nvPr/>
          </p:nvSpPr>
          <p:spPr>
            <a:xfrm>
              <a:off x="838200" y="1817193"/>
              <a:ext cx="3507557" cy="3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FF628EC-40CD-4FB3-8B51-90C6916CF233}"/>
                </a:ext>
              </a:extLst>
            </p:cNvPr>
            <p:cNvSpPr txBox="1"/>
            <p:nvPr/>
          </p:nvSpPr>
          <p:spPr>
            <a:xfrm>
              <a:off x="838199" y="1948728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1. </a:t>
              </a:r>
              <a:r>
                <a:rPr lang="en-GB" sz="1200" dirty="0">
                  <a:solidFill>
                    <a:srgbClr val="333333"/>
                  </a:solidFill>
                </a:rPr>
                <a:t>Right click on your slide and click </a:t>
              </a:r>
              <a:br>
                <a:rPr lang="en-GB" sz="1200" dirty="0">
                  <a:solidFill>
                    <a:srgbClr val="333333"/>
                  </a:solidFill>
                </a:rPr>
              </a:br>
              <a:r>
                <a:rPr lang="en-GB" sz="1200" b="1" dirty="0">
                  <a:solidFill>
                    <a:srgbClr val="333333"/>
                  </a:solidFill>
                </a:rPr>
                <a:t>Format Background</a:t>
              </a:r>
              <a:r>
                <a:rPr lang="en-GB" sz="1200" dirty="0">
                  <a:solidFill>
                    <a:srgbClr val="333333"/>
                  </a:solidFill>
                </a:rPr>
                <a:t>.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8FF76A6-4005-4BB3-A0CD-E20A2EFE6940}"/>
                </a:ext>
              </a:extLst>
            </p:cNvPr>
            <p:cNvSpPr txBox="1"/>
            <p:nvPr/>
          </p:nvSpPr>
          <p:spPr>
            <a:xfrm>
              <a:off x="838199" y="2541879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2. </a:t>
              </a:r>
              <a:r>
                <a:rPr lang="en-GB" sz="1200">
                  <a:solidFill>
                    <a:srgbClr val="333333"/>
                  </a:solidFill>
                </a:rPr>
                <a:t>Click on </a:t>
              </a:r>
              <a:r>
                <a:rPr lang="en-GB" sz="1200" b="1">
                  <a:solidFill>
                    <a:srgbClr val="333333"/>
                  </a:solidFill>
                </a:rPr>
                <a:t>Fill</a:t>
              </a:r>
              <a:r>
                <a:rPr lang="en-GB" sz="1200">
                  <a:solidFill>
                    <a:srgbClr val="333333"/>
                  </a:solidFill>
                </a:rPr>
                <a:t> then </a:t>
              </a:r>
              <a:r>
                <a:rPr lang="en-GB" sz="1200" b="1">
                  <a:solidFill>
                    <a:srgbClr val="333333"/>
                  </a:solidFill>
                </a:rPr>
                <a:t>Picture or Texture Fill</a:t>
              </a:r>
              <a:r>
                <a:rPr lang="en-GB" sz="1200">
                  <a:solidFill>
                    <a:srgbClr val="333333"/>
                  </a:solidFill>
                </a:rPr>
                <a:t> and choose the image from your computer.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8455836-8CA7-478E-B234-F95A7A192AC5}"/>
                </a:ext>
              </a:extLst>
            </p:cNvPr>
            <p:cNvSpPr txBox="1"/>
            <p:nvPr/>
          </p:nvSpPr>
          <p:spPr>
            <a:xfrm>
              <a:off x="838199" y="3135030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3. </a:t>
              </a:r>
              <a:r>
                <a:rPr lang="en-GB" sz="1200" dirty="0">
                  <a:solidFill>
                    <a:srgbClr val="333333"/>
                  </a:solidFill>
                </a:rPr>
                <a:t>Click </a:t>
              </a:r>
              <a:r>
                <a:rPr lang="en-GB" sz="1200" b="1" dirty="0">
                  <a:solidFill>
                    <a:srgbClr val="333333"/>
                  </a:solidFill>
                </a:rPr>
                <a:t>Picture</a:t>
              </a:r>
              <a:r>
                <a:rPr lang="en-GB" sz="1200" dirty="0">
                  <a:solidFill>
                    <a:srgbClr val="333333"/>
                  </a:solidFill>
                </a:rPr>
                <a:t> on the Format Background Menu to alter your image.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3BA62D6-9042-46C2-B095-D44BC14CB9AF}"/>
                </a:ext>
              </a:extLst>
            </p:cNvPr>
            <p:cNvSpPr txBox="1"/>
            <p:nvPr/>
          </p:nvSpPr>
          <p:spPr>
            <a:xfrm>
              <a:off x="838199" y="3728181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4.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Colour</a:t>
              </a:r>
              <a:r>
                <a:rPr lang="en-GB" sz="1200">
                  <a:solidFill>
                    <a:srgbClr val="333333"/>
                  </a:solidFill>
                </a:rPr>
                <a:t> to adjust the Saturation, Tone, and Colour.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5D2ED9F-D7D6-4B7C-8A27-399D8194CE89}"/>
                </a:ext>
              </a:extLst>
            </p:cNvPr>
            <p:cNvSpPr txBox="1"/>
            <p:nvPr/>
          </p:nvSpPr>
          <p:spPr>
            <a:xfrm>
              <a:off x="838199" y="4321332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5.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Correction</a:t>
              </a:r>
              <a:r>
                <a:rPr lang="en-GB" sz="1200">
                  <a:solidFill>
                    <a:srgbClr val="333333"/>
                  </a:solidFill>
                </a:rPr>
                <a:t> to adjust the Sharpness, Brightness, and Contrast.</a:t>
              </a: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F70F12AC-B46F-4574-BCB6-48A26C190C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19" y="6211664"/>
            <a:ext cx="857250" cy="330253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CA9879F7-C611-4F76-BF78-951E65A861ED}"/>
              </a:ext>
            </a:extLst>
          </p:cNvPr>
          <p:cNvGrpSpPr/>
          <p:nvPr userDrawn="1"/>
        </p:nvGrpSpPr>
        <p:grpSpPr>
          <a:xfrm>
            <a:off x="-3715632" y="3910170"/>
            <a:ext cx="3538941" cy="4222315"/>
            <a:chOff x="-3614713" y="0"/>
            <a:chExt cx="3538941" cy="4222315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D4C1458-DD7E-49D5-88C8-B13C9E006048}"/>
                </a:ext>
              </a:extLst>
            </p:cNvPr>
            <p:cNvGrpSpPr/>
            <p:nvPr userDrawn="1"/>
          </p:nvGrpSpPr>
          <p:grpSpPr>
            <a:xfrm>
              <a:off x="-3614713" y="0"/>
              <a:ext cx="3538941" cy="4222315"/>
              <a:chOff x="397358" y="1593847"/>
              <a:chExt cx="3538941" cy="4222315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A6F6D511-9531-42C4-AF27-90418C30DC4E}"/>
                  </a:ext>
                </a:extLst>
              </p:cNvPr>
              <p:cNvSpPr/>
              <p:nvPr/>
            </p:nvSpPr>
            <p:spPr>
              <a:xfrm>
                <a:off x="428742" y="1593847"/>
                <a:ext cx="3507557" cy="4222315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rgbClr val="333333"/>
                  </a:solidFill>
                </a:endParaRP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5039846-415A-4F5E-BBD3-520F5503BE4B}"/>
                  </a:ext>
                </a:extLst>
              </p:cNvPr>
              <p:cNvSpPr txBox="1"/>
              <p:nvPr/>
            </p:nvSpPr>
            <p:spPr>
              <a:xfrm>
                <a:off x="397359" y="1738567"/>
                <a:ext cx="350755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333333"/>
                    </a:solidFill>
                    <a:latin typeface="+mj-lt"/>
                  </a:rPr>
                  <a:t>How to use bullet points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0AE4B13E-CE6C-4EB5-87D5-BC6BAA5109B7}"/>
                  </a:ext>
                </a:extLst>
              </p:cNvPr>
              <p:cNvSpPr txBox="1"/>
              <p:nvPr/>
            </p:nvSpPr>
            <p:spPr>
              <a:xfrm>
                <a:off x="397358" y="4421432"/>
                <a:ext cx="3507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>
                    <a:solidFill>
                      <a:srgbClr val="333333"/>
                    </a:solidFill>
                  </a:rPr>
                  <a:t>3. </a:t>
                </a:r>
                <a:r>
                  <a:rPr lang="en-GB" sz="1200">
                    <a:solidFill>
                      <a:srgbClr val="333333"/>
                    </a:solidFill>
                  </a:rPr>
                  <a:t>If you want to remove them, just click the </a:t>
                </a:r>
                <a:r>
                  <a:rPr lang="en-GB" sz="1200" b="1">
                    <a:solidFill>
                      <a:srgbClr val="333333"/>
                    </a:solidFill>
                  </a:rPr>
                  <a:t>Decrease List Level </a:t>
                </a:r>
                <a:r>
                  <a:rPr lang="en-GB" sz="1200" b="0">
                    <a:solidFill>
                      <a:srgbClr val="333333"/>
                    </a:solidFill>
                  </a:rPr>
                  <a:t>button.</a:t>
                </a:r>
                <a:endParaRPr lang="en-GB" sz="1200" b="1">
                  <a:solidFill>
                    <a:srgbClr val="333333"/>
                  </a:solidFill>
                </a:endParaRP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0BC41D1C-CCF3-4AA7-A71C-4F4A80A78F3A}"/>
                  </a:ext>
                </a:extLst>
              </p:cNvPr>
              <p:cNvSpPr txBox="1"/>
              <p:nvPr/>
            </p:nvSpPr>
            <p:spPr>
              <a:xfrm>
                <a:off x="428741" y="2358061"/>
                <a:ext cx="347617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srgbClr val="333333"/>
                    </a:solidFill>
                  </a:rPr>
                  <a:t>1. </a:t>
                </a:r>
                <a:r>
                  <a:rPr lang="en-GB" sz="1200" dirty="0">
                    <a:solidFill>
                      <a:srgbClr val="333333"/>
                    </a:solidFill>
                  </a:rPr>
                  <a:t>If you want to use your pre-formatted bullets, click on the </a:t>
                </a:r>
                <a:r>
                  <a:rPr lang="en-GB" sz="1200" b="1" dirty="0">
                    <a:solidFill>
                      <a:srgbClr val="333333"/>
                    </a:solidFill>
                  </a:rPr>
                  <a:t>Increase List </a:t>
                </a:r>
                <a:br>
                  <a:rPr lang="en-GB" sz="1200" b="1" dirty="0">
                    <a:solidFill>
                      <a:srgbClr val="333333"/>
                    </a:solidFill>
                  </a:rPr>
                </a:br>
                <a:r>
                  <a:rPr lang="en-GB" sz="1200" b="1" dirty="0">
                    <a:solidFill>
                      <a:srgbClr val="333333"/>
                    </a:solidFill>
                  </a:rPr>
                  <a:t>Level </a:t>
                </a:r>
                <a:r>
                  <a:rPr lang="en-GB" sz="1200" b="0" dirty="0">
                    <a:solidFill>
                      <a:srgbClr val="333333"/>
                    </a:solidFill>
                  </a:rPr>
                  <a:t>button.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999DA3B-3840-40B6-AC10-BF334CB3E0A0}"/>
                  </a:ext>
                </a:extLst>
              </p:cNvPr>
              <p:cNvSpPr txBox="1"/>
              <p:nvPr/>
            </p:nvSpPr>
            <p:spPr>
              <a:xfrm>
                <a:off x="397358" y="3822005"/>
                <a:ext cx="3507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srgbClr val="333333"/>
                    </a:solidFill>
                  </a:rPr>
                  <a:t>2. </a:t>
                </a:r>
                <a:r>
                  <a:rPr lang="en-GB" sz="1200" dirty="0">
                    <a:solidFill>
                      <a:srgbClr val="333333"/>
                    </a:solidFill>
                  </a:rPr>
                  <a:t>To indent your bullets to the next level, click on</a:t>
                </a:r>
                <a:r>
                  <a:rPr lang="en-GB" sz="1200" b="1" dirty="0">
                    <a:solidFill>
                      <a:srgbClr val="333333"/>
                    </a:solidFill>
                  </a:rPr>
                  <a:t> Increase List Level </a:t>
                </a:r>
                <a:r>
                  <a:rPr lang="en-GB" sz="1200" b="0" dirty="0">
                    <a:solidFill>
                      <a:srgbClr val="333333"/>
                    </a:solidFill>
                  </a:rPr>
                  <a:t>again</a:t>
                </a:r>
                <a:r>
                  <a:rPr lang="en-GB" sz="1200" dirty="0">
                    <a:solidFill>
                      <a:srgbClr val="333333"/>
                    </a:solidFill>
                  </a:rPr>
                  <a:t>.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53DE928B-AFC0-48EB-9E49-37971AE0D636}"/>
                  </a:ext>
                </a:extLst>
              </p:cNvPr>
              <p:cNvSpPr/>
              <p:nvPr/>
            </p:nvSpPr>
            <p:spPr>
              <a:xfrm>
                <a:off x="428741" y="2246094"/>
                <a:ext cx="3507557" cy="36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>
                  <a:solidFill>
                    <a:srgbClr val="333333"/>
                  </a:solidFill>
                </a:endParaRPr>
              </a:p>
            </p:txBody>
          </p:sp>
        </p:grpSp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134EB902-A447-467F-AC6B-AF44C3712F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489585" y="1421385"/>
              <a:ext cx="1257300" cy="733425"/>
            </a:xfrm>
            <a:prstGeom prst="rect">
              <a:avLst/>
            </a:prstGeom>
          </p:spPr>
        </p:pic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A4EDA21-D4FF-49BA-924E-6DFA5B25D2EC}"/>
                </a:ext>
              </a:extLst>
            </p:cNvPr>
            <p:cNvSpPr/>
            <p:nvPr userDrawn="1"/>
          </p:nvSpPr>
          <p:spPr>
            <a:xfrm>
              <a:off x="-1579455" y="1427869"/>
              <a:ext cx="365461" cy="365461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endParaRPr lang="en-GB" sz="1400"/>
            </a:p>
          </p:txBody>
        </p: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1DF3A186-18AB-4A0A-B313-308156F77C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489585" y="3368929"/>
              <a:ext cx="1257300" cy="723900"/>
            </a:xfrm>
            <a:prstGeom prst="rect">
              <a:avLst/>
            </a:prstGeom>
          </p:spPr>
        </p:pic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AD9EDFB8-0338-4746-ADE1-805FB98A3267}"/>
                </a:ext>
              </a:extLst>
            </p:cNvPr>
            <p:cNvSpPr/>
            <p:nvPr userDrawn="1"/>
          </p:nvSpPr>
          <p:spPr>
            <a:xfrm>
              <a:off x="-1800911" y="3380895"/>
              <a:ext cx="365461" cy="365461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endParaRPr lang="en-GB" sz="1400"/>
            </a:p>
          </p:txBody>
        </p:sp>
      </p:grpSp>
    </p:spTree>
    <p:extLst>
      <p:ext uri="{BB962C8B-B14F-4D97-AF65-F5344CB8AC3E}">
        <p14:creationId xmlns:p14="http://schemas.microsoft.com/office/powerpoint/2010/main" val="16407907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Pan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C043440-2715-4FC1-805E-B13B9AD43DD7}"/>
              </a:ext>
            </a:extLst>
          </p:cNvPr>
          <p:cNvSpPr/>
          <p:nvPr userDrawn="1"/>
        </p:nvSpPr>
        <p:spPr>
          <a:xfrm>
            <a:off x="0" y="0"/>
            <a:ext cx="345331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8171E9-D2E1-48EB-885E-30C67717F8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809625"/>
            <a:ext cx="2811495" cy="8810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Enter title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C16485-362A-4A69-8C41-4720421B4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CA10F9-0E11-46F3-A665-AF5CDC4CA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EC8DA40-94C7-4E8C-813A-B844A6069398}"/>
              </a:ext>
            </a:extLst>
          </p:cNvPr>
          <p:cNvCxnSpPr>
            <a:cxnSpLocks/>
          </p:cNvCxnSpPr>
          <p:nvPr userDrawn="1"/>
        </p:nvCxnSpPr>
        <p:spPr>
          <a:xfrm>
            <a:off x="582562" y="509212"/>
            <a:ext cx="1814052" cy="0"/>
          </a:xfrm>
          <a:prstGeom prst="line">
            <a:avLst/>
          </a:prstGeom>
          <a:ln w="38100">
            <a:solidFill>
              <a:srgbClr val="635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9CBF00F-7852-4D57-99BC-0C31213F821C}"/>
              </a:ext>
            </a:extLst>
          </p:cNvPr>
          <p:cNvSpPr/>
          <p:nvPr userDrawn="1"/>
        </p:nvSpPr>
        <p:spPr>
          <a:xfrm rot="18900000" flipH="1">
            <a:off x="-245314" y="789155"/>
            <a:ext cx="490631" cy="490631"/>
          </a:xfrm>
          <a:custGeom>
            <a:avLst/>
            <a:gdLst>
              <a:gd name="connsiteX0" fmla="*/ 0 w 490631"/>
              <a:gd name="connsiteY0" fmla="*/ 0 h 490631"/>
              <a:gd name="connsiteX1" fmla="*/ 0 w 490631"/>
              <a:gd name="connsiteY1" fmla="*/ 490631 h 490631"/>
              <a:gd name="connsiteX2" fmla="*/ 490631 w 490631"/>
              <a:gd name="connsiteY2" fmla="*/ 490631 h 490631"/>
              <a:gd name="connsiteX3" fmla="*/ 351217 w 490631"/>
              <a:gd name="connsiteY3" fmla="*/ 351217 h 490631"/>
              <a:gd name="connsiteX4" fmla="*/ 139414 w 490631"/>
              <a:gd name="connsiteY4" fmla="*/ 351217 h 490631"/>
              <a:gd name="connsiteX5" fmla="*/ 139414 w 490631"/>
              <a:gd name="connsiteY5" fmla="*/ 139414 h 49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631" h="490631">
                <a:moveTo>
                  <a:pt x="0" y="0"/>
                </a:moveTo>
                <a:lnTo>
                  <a:pt x="0" y="490631"/>
                </a:lnTo>
                <a:lnTo>
                  <a:pt x="490631" y="490631"/>
                </a:lnTo>
                <a:lnTo>
                  <a:pt x="351217" y="351217"/>
                </a:lnTo>
                <a:lnTo>
                  <a:pt x="139414" y="351217"/>
                </a:lnTo>
                <a:lnTo>
                  <a:pt x="139414" y="13941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88ABED-9820-4B0D-91E5-FA7CDF2E484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6726" y="1858963"/>
            <a:ext cx="2655888" cy="3224213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400">
                <a:solidFill>
                  <a:schemeClr val="bg2"/>
                </a:solidFill>
              </a:defRPr>
            </a:lvl2pPr>
            <a:lvl3pPr>
              <a:defRPr sz="1200">
                <a:solidFill>
                  <a:schemeClr val="bg2"/>
                </a:solidFill>
              </a:defRPr>
            </a:lvl3pPr>
            <a:lvl4pPr>
              <a:defRPr sz="1100">
                <a:solidFill>
                  <a:schemeClr val="bg2"/>
                </a:solidFill>
              </a:defRPr>
            </a:lvl4pPr>
            <a:lvl5pPr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740641C-443A-4016-A4EA-8863038B5F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19" y="6211664"/>
            <a:ext cx="857250" cy="330253"/>
          </a:xfrm>
          <a:prstGeom prst="rect">
            <a:avLst/>
          </a:pr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2ECABC-14B7-4212-A87B-6BE70AD2E84E}"/>
              </a:ext>
            </a:extLst>
          </p:cNvPr>
          <p:cNvSpPr/>
          <p:nvPr userDrawn="1"/>
        </p:nvSpPr>
        <p:spPr>
          <a:xfrm rot="8100000">
            <a:off x="11260956" y="159906"/>
            <a:ext cx="1702463" cy="1928207"/>
          </a:xfrm>
          <a:custGeom>
            <a:avLst/>
            <a:gdLst>
              <a:gd name="connsiteX0" fmla="*/ 225745 w 1702463"/>
              <a:gd name="connsiteY0" fmla="*/ 1928207 h 1928207"/>
              <a:gd name="connsiteX1" fmla="*/ 0 w 1702463"/>
              <a:gd name="connsiteY1" fmla="*/ 1702462 h 1928207"/>
              <a:gd name="connsiteX2" fmla="*/ 351323 w 1702463"/>
              <a:gd name="connsiteY2" fmla="*/ 1351140 h 1928207"/>
              <a:gd name="connsiteX3" fmla="*/ 1125396 w 1702463"/>
              <a:gd name="connsiteY3" fmla="*/ 1351140 h 1928207"/>
              <a:gd name="connsiteX4" fmla="*/ 1125396 w 1702463"/>
              <a:gd name="connsiteY4" fmla="*/ 577067 h 1928207"/>
              <a:gd name="connsiteX5" fmla="*/ 1702463 w 1702463"/>
              <a:gd name="connsiteY5" fmla="*/ 0 h 1928207"/>
              <a:gd name="connsiteX6" fmla="*/ 1702463 w 1702463"/>
              <a:gd name="connsiteY6" fmla="*/ 1928207 h 1928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02463" h="1928207">
                <a:moveTo>
                  <a:pt x="225745" y="1928207"/>
                </a:moveTo>
                <a:lnTo>
                  <a:pt x="0" y="1702462"/>
                </a:lnTo>
                <a:lnTo>
                  <a:pt x="351323" y="1351140"/>
                </a:lnTo>
                <a:lnTo>
                  <a:pt x="1125396" y="1351140"/>
                </a:lnTo>
                <a:lnTo>
                  <a:pt x="1125396" y="577067"/>
                </a:lnTo>
                <a:lnTo>
                  <a:pt x="1702463" y="0"/>
                </a:lnTo>
                <a:lnTo>
                  <a:pt x="1702463" y="192820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21B0BFF-B6AA-4985-96E9-88BECDE887F7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0E8645C-FDFD-40A1-A6F0-D6D6D0CC06D2}"/>
              </a:ext>
            </a:extLst>
          </p:cNvPr>
          <p:cNvGrpSpPr/>
          <p:nvPr userDrawn="1"/>
        </p:nvGrpSpPr>
        <p:grpSpPr>
          <a:xfrm>
            <a:off x="-3715632" y="0"/>
            <a:ext cx="3538941" cy="4222315"/>
            <a:chOff x="-3614713" y="0"/>
            <a:chExt cx="3538941" cy="4222315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AC6FFE0-B296-4669-9DFC-CF6B8569C403}"/>
                </a:ext>
              </a:extLst>
            </p:cNvPr>
            <p:cNvGrpSpPr/>
            <p:nvPr userDrawn="1"/>
          </p:nvGrpSpPr>
          <p:grpSpPr>
            <a:xfrm>
              <a:off x="-3614713" y="0"/>
              <a:ext cx="3538941" cy="4222315"/>
              <a:chOff x="397358" y="1593847"/>
              <a:chExt cx="3538941" cy="4222315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E497B29-7BFD-4796-9D96-C14772236527}"/>
                  </a:ext>
                </a:extLst>
              </p:cNvPr>
              <p:cNvSpPr/>
              <p:nvPr/>
            </p:nvSpPr>
            <p:spPr>
              <a:xfrm>
                <a:off x="428742" y="1593847"/>
                <a:ext cx="3507557" cy="4222315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rgbClr val="333333"/>
                  </a:solidFill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B17893C-89D2-4E30-AF3F-2EDC83EE69DF}"/>
                  </a:ext>
                </a:extLst>
              </p:cNvPr>
              <p:cNvSpPr txBox="1"/>
              <p:nvPr/>
            </p:nvSpPr>
            <p:spPr>
              <a:xfrm>
                <a:off x="397359" y="1738567"/>
                <a:ext cx="350755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333333"/>
                    </a:solidFill>
                    <a:latin typeface="+mj-lt"/>
                  </a:rPr>
                  <a:t>How to use bullet points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28D36B8-5B0E-498B-9799-5D1CDED29009}"/>
                  </a:ext>
                </a:extLst>
              </p:cNvPr>
              <p:cNvSpPr txBox="1"/>
              <p:nvPr/>
            </p:nvSpPr>
            <p:spPr>
              <a:xfrm>
                <a:off x="397358" y="4421432"/>
                <a:ext cx="3507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>
                    <a:solidFill>
                      <a:srgbClr val="333333"/>
                    </a:solidFill>
                  </a:rPr>
                  <a:t>3. </a:t>
                </a:r>
                <a:r>
                  <a:rPr lang="en-GB" sz="1200">
                    <a:solidFill>
                      <a:srgbClr val="333333"/>
                    </a:solidFill>
                  </a:rPr>
                  <a:t>If you want to remove them, just click the </a:t>
                </a:r>
                <a:r>
                  <a:rPr lang="en-GB" sz="1200" b="1">
                    <a:solidFill>
                      <a:srgbClr val="333333"/>
                    </a:solidFill>
                  </a:rPr>
                  <a:t>Decrease List Level </a:t>
                </a:r>
                <a:r>
                  <a:rPr lang="en-GB" sz="1200" b="0">
                    <a:solidFill>
                      <a:srgbClr val="333333"/>
                    </a:solidFill>
                  </a:rPr>
                  <a:t>button.</a:t>
                </a:r>
                <a:endParaRPr lang="en-GB" sz="1200" b="1">
                  <a:solidFill>
                    <a:srgbClr val="333333"/>
                  </a:solidFill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B92AF53-B1C4-4DF4-BB5D-2FAA8D455C56}"/>
                  </a:ext>
                </a:extLst>
              </p:cNvPr>
              <p:cNvSpPr txBox="1"/>
              <p:nvPr/>
            </p:nvSpPr>
            <p:spPr>
              <a:xfrm>
                <a:off x="428741" y="2358061"/>
                <a:ext cx="347617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srgbClr val="333333"/>
                    </a:solidFill>
                  </a:rPr>
                  <a:t>1. </a:t>
                </a:r>
                <a:r>
                  <a:rPr lang="en-GB" sz="1200" dirty="0">
                    <a:solidFill>
                      <a:srgbClr val="333333"/>
                    </a:solidFill>
                  </a:rPr>
                  <a:t>If you want to use your pre-formatted bullets, click on the </a:t>
                </a:r>
                <a:r>
                  <a:rPr lang="en-GB" sz="1200" b="1" dirty="0">
                    <a:solidFill>
                      <a:srgbClr val="333333"/>
                    </a:solidFill>
                  </a:rPr>
                  <a:t>Increase List </a:t>
                </a:r>
                <a:br>
                  <a:rPr lang="en-GB" sz="1200" b="1" dirty="0">
                    <a:solidFill>
                      <a:srgbClr val="333333"/>
                    </a:solidFill>
                  </a:rPr>
                </a:br>
                <a:r>
                  <a:rPr lang="en-GB" sz="1200" b="1" dirty="0">
                    <a:solidFill>
                      <a:srgbClr val="333333"/>
                    </a:solidFill>
                  </a:rPr>
                  <a:t>Level </a:t>
                </a:r>
                <a:r>
                  <a:rPr lang="en-GB" sz="1200" b="0" dirty="0">
                    <a:solidFill>
                      <a:srgbClr val="333333"/>
                    </a:solidFill>
                  </a:rPr>
                  <a:t>button.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1A9F831-8C17-4B2D-87D4-F8B038738CD7}"/>
                  </a:ext>
                </a:extLst>
              </p:cNvPr>
              <p:cNvSpPr txBox="1"/>
              <p:nvPr/>
            </p:nvSpPr>
            <p:spPr>
              <a:xfrm>
                <a:off x="397358" y="3822005"/>
                <a:ext cx="3507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srgbClr val="333333"/>
                    </a:solidFill>
                  </a:rPr>
                  <a:t>2. </a:t>
                </a:r>
                <a:r>
                  <a:rPr lang="en-GB" sz="1200" dirty="0">
                    <a:solidFill>
                      <a:srgbClr val="333333"/>
                    </a:solidFill>
                  </a:rPr>
                  <a:t>To indent your bullets to the next level, click on</a:t>
                </a:r>
                <a:r>
                  <a:rPr lang="en-GB" sz="1200" b="1" dirty="0">
                    <a:solidFill>
                      <a:srgbClr val="333333"/>
                    </a:solidFill>
                  </a:rPr>
                  <a:t> Increase List Level </a:t>
                </a:r>
                <a:r>
                  <a:rPr lang="en-GB" sz="1200" b="0" dirty="0">
                    <a:solidFill>
                      <a:srgbClr val="333333"/>
                    </a:solidFill>
                  </a:rPr>
                  <a:t>again</a:t>
                </a:r>
                <a:r>
                  <a:rPr lang="en-GB" sz="1200" dirty="0">
                    <a:solidFill>
                      <a:srgbClr val="333333"/>
                    </a:solidFill>
                  </a:rPr>
                  <a:t>.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CF4FE08-0DF3-48BE-A90A-953E0605E243}"/>
                  </a:ext>
                </a:extLst>
              </p:cNvPr>
              <p:cNvSpPr/>
              <p:nvPr/>
            </p:nvSpPr>
            <p:spPr>
              <a:xfrm>
                <a:off x="428741" y="2246094"/>
                <a:ext cx="3507557" cy="36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>
                  <a:solidFill>
                    <a:srgbClr val="333333"/>
                  </a:solidFill>
                </a:endParaRPr>
              </a:p>
            </p:txBody>
          </p:sp>
        </p:grp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2FF8EE0E-4BEF-4D9A-817E-FC4ADB9FA6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489585" y="1421385"/>
              <a:ext cx="1257300" cy="733425"/>
            </a:xfrm>
            <a:prstGeom prst="rect">
              <a:avLst/>
            </a:prstGeom>
          </p:spPr>
        </p:pic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CE1BBFC-9263-4552-B4F8-B8B819751071}"/>
                </a:ext>
              </a:extLst>
            </p:cNvPr>
            <p:cNvSpPr/>
            <p:nvPr userDrawn="1"/>
          </p:nvSpPr>
          <p:spPr>
            <a:xfrm>
              <a:off x="-1579455" y="1427869"/>
              <a:ext cx="365461" cy="365461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endParaRPr lang="en-GB" sz="1400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334608AE-795A-4D98-A42E-1B7CB22E3D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489585" y="3368929"/>
              <a:ext cx="1257300" cy="723900"/>
            </a:xfrm>
            <a:prstGeom prst="rect">
              <a:avLst/>
            </a:prstGeom>
          </p:spPr>
        </p:pic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5D26315-A42F-45AB-9364-95ABCABD8E34}"/>
                </a:ext>
              </a:extLst>
            </p:cNvPr>
            <p:cNvSpPr/>
            <p:nvPr userDrawn="1"/>
          </p:nvSpPr>
          <p:spPr>
            <a:xfrm>
              <a:off x="-1800911" y="3380895"/>
              <a:ext cx="365461" cy="365461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endParaRPr lang="en-GB" sz="1400"/>
            </a:p>
          </p:txBody>
        </p:sp>
      </p:grpSp>
    </p:spTree>
    <p:extLst>
      <p:ext uri="{BB962C8B-B14F-4D97-AF65-F5344CB8AC3E}">
        <p14:creationId xmlns:p14="http://schemas.microsoft.com/office/powerpoint/2010/main" val="3302700996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9A91B-5D7D-4CB0-BA0A-6A2BF9C36E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809625"/>
            <a:ext cx="6516701" cy="881063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Enter title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978A85-F73E-4458-ADFF-287F760D7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573EE-AECC-44F0-9BB8-041FD4951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016079-7FAC-48F7-99C7-171B88CCA1F6}"/>
              </a:ext>
            </a:extLst>
          </p:cNvPr>
          <p:cNvCxnSpPr>
            <a:cxnSpLocks/>
          </p:cNvCxnSpPr>
          <p:nvPr userDrawn="1"/>
        </p:nvCxnSpPr>
        <p:spPr>
          <a:xfrm>
            <a:off x="582562" y="509212"/>
            <a:ext cx="1814052" cy="0"/>
          </a:xfrm>
          <a:prstGeom prst="line">
            <a:avLst/>
          </a:prstGeom>
          <a:ln w="38100">
            <a:solidFill>
              <a:srgbClr val="635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0F05058-A048-46A0-8F84-57C042545CA8}"/>
              </a:ext>
            </a:extLst>
          </p:cNvPr>
          <p:cNvSpPr/>
          <p:nvPr userDrawn="1"/>
        </p:nvSpPr>
        <p:spPr>
          <a:xfrm rot="18900000" flipH="1">
            <a:off x="-245314" y="789155"/>
            <a:ext cx="490631" cy="490631"/>
          </a:xfrm>
          <a:custGeom>
            <a:avLst/>
            <a:gdLst>
              <a:gd name="connsiteX0" fmla="*/ 0 w 490631"/>
              <a:gd name="connsiteY0" fmla="*/ 0 h 490631"/>
              <a:gd name="connsiteX1" fmla="*/ 0 w 490631"/>
              <a:gd name="connsiteY1" fmla="*/ 490631 h 490631"/>
              <a:gd name="connsiteX2" fmla="*/ 490631 w 490631"/>
              <a:gd name="connsiteY2" fmla="*/ 490631 h 490631"/>
              <a:gd name="connsiteX3" fmla="*/ 351217 w 490631"/>
              <a:gd name="connsiteY3" fmla="*/ 351217 h 490631"/>
              <a:gd name="connsiteX4" fmla="*/ 139414 w 490631"/>
              <a:gd name="connsiteY4" fmla="*/ 351217 h 490631"/>
              <a:gd name="connsiteX5" fmla="*/ 139414 w 490631"/>
              <a:gd name="connsiteY5" fmla="*/ 139414 h 49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631" h="490631">
                <a:moveTo>
                  <a:pt x="0" y="0"/>
                </a:moveTo>
                <a:lnTo>
                  <a:pt x="0" y="490631"/>
                </a:lnTo>
                <a:lnTo>
                  <a:pt x="490631" y="490631"/>
                </a:lnTo>
                <a:lnTo>
                  <a:pt x="351217" y="351217"/>
                </a:lnTo>
                <a:lnTo>
                  <a:pt x="139414" y="351217"/>
                </a:lnTo>
                <a:lnTo>
                  <a:pt x="139414" y="13941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6FE2CE1-5B17-44E7-9721-2808775726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1858963"/>
            <a:ext cx="3695700" cy="2549525"/>
          </a:xfrm>
        </p:spPr>
        <p:txBody>
          <a:bodyPr/>
          <a:lstStyle>
            <a:lvl1pPr>
              <a:defRPr sz="1400">
                <a:solidFill>
                  <a:srgbClr val="1E1A1F"/>
                </a:solidFill>
              </a:defRPr>
            </a:lvl1pPr>
            <a:lvl2pPr>
              <a:defRPr sz="1400">
                <a:solidFill>
                  <a:srgbClr val="1E1A1F"/>
                </a:solidFill>
              </a:defRPr>
            </a:lvl2pPr>
            <a:lvl3pPr>
              <a:defRPr sz="1200">
                <a:solidFill>
                  <a:srgbClr val="1E1A1F"/>
                </a:solidFill>
              </a:defRPr>
            </a:lvl3pPr>
            <a:lvl4pPr>
              <a:defRPr sz="1100">
                <a:solidFill>
                  <a:srgbClr val="1E1A1F"/>
                </a:solidFill>
              </a:defRPr>
            </a:lvl4pPr>
            <a:lvl5pPr>
              <a:defRPr sz="1100">
                <a:solidFill>
                  <a:srgbClr val="1E1A1F"/>
                </a:solidFill>
              </a:defRPr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F4557F2-88A1-4CA0-BB02-A7A7365B45E1}"/>
              </a:ext>
            </a:extLst>
          </p:cNvPr>
          <p:cNvSpPr/>
          <p:nvPr userDrawn="1"/>
        </p:nvSpPr>
        <p:spPr>
          <a:xfrm rot="2700000">
            <a:off x="8654869" y="-1116597"/>
            <a:ext cx="2233197" cy="2233197"/>
          </a:xfrm>
          <a:custGeom>
            <a:avLst/>
            <a:gdLst>
              <a:gd name="connsiteX0" fmla="*/ 0 w 2233197"/>
              <a:gd name="connsiteY0" fmla="*/ 2233197 h 2233197"/>
              <a:gd name="connsiteX1" fmla="*/ 577067 w 2233197"/>
              <a:gd name="connsiteY1" fmla="*/ 1656130 h 2233197"/>
              <a:gd name="connsiteX2" fmla="*/ 1656130 w 2233197"/>
              <a:gd name="connsiteY2" fmla="*/ 1656130 h 2233197"/>
              <a:gd name="connsiteX3" fmla="*/ 1656130 w 2233197"/>
              <a:gd name="connsiteY3" fmla="*/ 577067 h 2233197"/>
              <a:gd name="connsiteX4" fmla="*/ 2233197 w 2233197"/>
              <a:gd name="connsiteY4" fmla="*/ 0 h 2233197"/>
              <a:gd name="connsiteX5" fmla="*/ 2233197 w 2233197"/>
              <a:gd name="connsiteY5" fmla="*/ 2233197 h 2233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33197" h="2233197">
                <a:moveTo>
                  <a:pt x="0" y="2233197"/>
                </a:moveTo>
                <a:lnTo>
                  <a:pt x="577067" y="1656130"/>
                </a:lnTo>
                <a:lnTo>
                  <a:pt x="1656130" y="1656130"/>
                </a:lnTo>
                <a:lnTo>
                  <a:pt x="1656130" y="577067"/>
                </a:lnTo>
                <a:lnTo>
                  <a:pt x="2233197" y="0"/>
                </a:lnTo>
                <a:lnTo>
                  <a:pt x="2233197" y="223319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07077B1-01FA-4AA6-BC9E-0440A75F41F8}"/>
              </a:ext>
            </a:extLst>
          </p:cNvPr>
          <p:cNvSpPr/>
          <p:nvPr userDrawn="1"/>
        </p:nvSpPr>
        <p:spPr>
          <a:xfrm rot="2700000">
            <a:off x="10503747" y="-640779"/>
            <a:ext cx="1522732" cy="1381455"/>
          </a:xfrm>
          <a:custGeom>
            <a:avLst/>
            <a:gdLst>
              <a:gd name="connsiteX0" fmla="*/ 0 w 1522732"/>
              <a:gd name="connsiteY0" fmla="*/ 1381455 h 1381455"/>
              <a:gd name="connsiteX1" fmla="*/ 577067 w 1522732"/>
              <a:gd name="connsiteY1" fmla="*/ 804388 h 1381455"/>
              <a:gd name="connsiteX2" fmla="*/ 945665 w 1522732"/>
              <a:gd name="connsiteY2" fmla="*/ 804388 h 1381455"/>
              <a:gd name="connsiteX3" fmla="*/ 945665 w 1522732"/>
              <a:gd name="connsiteY3" fmla="*/ 435790 h 1381455"/>
              <a:gd name="connsiteX4" fmla="*/ 1381455 w 1522732"/>
              <a:gd name="connsiteY4" fmla="*/ 0 h 1381455"/>
              <a:gd name="connsiteX5" fmla="*/ 1522732 w 1522732"/>
              <a:gd name="connsiteY5" fmla="*/ 141277 h 1381455"/>
              <a:gd name="connsiteX6" fmla="*/ 1522732 w 1522732"/>
              <a:gd name="connsiteY6" fmla="*/ 1381455 h 1381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2732" h="1381455">
                <a:moveTo>
                  <a:pt x="0" y="1381455"/>
                </a:moveTo>
                <a:lnTo>
                  <a:pt x="577067" y="804388"/>
                </a:lnTo>
                <a:lnTo>
                  <a:pt x="945665" y="804388"/>
                </a:lnTo>
                <a:lnTo>
                  <a:pt x="945665" y="435790"/>
                </a:lnTo>
                <a:lnTo>
                  <a:pt x="1381455" y="0"/>
                </a:lnTo>
                <a:lnTo>
                  <a:pt x="1522732" y="141277"/>
                </a:lnTo>
                <a:lnTo>
                  <a:pt x="1522732" y="13814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5" name="Table Placeholder 24">
            <a:extLst>
              <a:ext uri="{FF2B5EF4-FFF2-40B4-BE49-F238E27FC236}">
                <a16:creationId xmlns:a16="http://schemas.microsoft.com/office/drawing/2014/main" id="{CDF57F8A-6EF4-40B8-9BA3-A61BBFB7BFAC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4727643" y="1858963"/>
            <a:ext cx="7144810" cy="2549525"/>
          </a:xfrm>
        </p:spPr>
        <p:txBody>
          <a:bodyPr anchor="ctr"/>
          <a:lstStyle>
            <a:lvl1pPr algn="ctr">
              <a:defRPr sz="1400"/>
            </a:lvl1pPr>
          </a:lstStyle>
          <a:p>
            <a:r>
              <a:rPr lang="en-US" dirty="0"/>
              <a:t>Click icon to insert table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A9A20E0-A0F2-4E1D-9C50-CC3934F6E699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AF55BE7-9206-46DE-8EE2-3A3F1D4FC45F}"/>
              </a:ext>
            </a:extLst>
          </p:cNvPr>
          <p:cNvGrpSpPr/>
          <p:nvPr userDrawn="1"/>
        </p:nvGrpSpPr>
        <p:grpSpPr>
          <a:xfrm>
            <a:off x="-3715632" y="0"/>
            <a:ext cx="3538941" cy="4222315"/>
            <a:chOff x="-3614713" y="0"/>
            <a:chExt cx="3538941" cy="4222315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398136A1-B36F-4D5B-9083-07FA5D194573}"/>
                </a:ext>
              </a:extLst>
            </p:cNvPr>
            <p:cNvGrpSpPr/>
            <p:nvPr userDrawn="1"/>
          </p:nvGrpSpPr>
          <p:grpSpPr>
            <a:xfrm>
              <a:off x="-3614713" y="0"/>
              <a:ext cx="3538941" cy="4222315"/>
              <a:chOff x="397358" y="1593847"/>
              <a:chExt cx="3538941" cy="4222315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8095F0C6-8A5F-471A-8EA6-0E3D1DE8C156}"/>
                  </a:ext>
                </a:extLst>
              </p:cNvPr>
              <p:cNvSpPr/>
              <p:nvPr/>
            </p:nvSpPr>
            <p:spPr>
              <a:xfrm>
                <a:off x="428742" y="1593847"/>
                <a:ext cx="3507557" cy="4222315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rgbClr val="333333"/>
                  </a:solidFill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EE10DBC-3EBB-402B-B1FE-879968B1E622}"/>
                  </a:ext>
                </a:extLst>
              </p:cNvPr>
              <p:cNvSpPr txBox="1"/>
              <p:nvPr/>
            </p:nvSpPr>
            <p:spPr>
              <a:xfrm>
                <a:off x="397359" y="1738567"/>
                <a:ext cx="350755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333333"/>
                    </a:solidFill>
                    <a:latin typeface="+mj-lt"/>
                  </a:rPr>
                  <a:t>How to use bullet points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C45621D-D4C9-4860-8984-A55FBBC140AA}"/>
                  </a:ext>
                </a:extLst>
              </p:cNvPr>
              <p:cNvSpPr txBox="1"/>
              <p:nvPr/>
            </p:nvSpPr>
            <p:spPr>
              <a:xfrm>
                <a:off x="397358" y="4421432"/>
                <a:ext cx="3507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>
                    <a:solidFill>
                      <a:srgbClr val="333333"/>
                    </a:solidFill>
                  </a:rPr>
                  <a:t>3. </a:t>
                </a:r>
                <a:r>
                  <a:rPr lang="en-GB" sz="1200">
                    <a:solidFill>
                      <a:srgbClr val="333333"/>
                    </a:solidFill>
                  </a:rPr>
                  <a:t>If you want to remove them, just click the </a:t>
                </a:r>
                <a:r>
                  <a:rPr lang="en-GB" sz="1200" b="1">
                    <a:solidFill>
                      <a:srgbClr val="333333"/>
                    </a:solidFill>
                  </a:rPr>
                  <a:t>Decrease List Level </a:t>
                </a:r>
                <a:r>
                  <a:rPr lang="en-GB" sz="1200" b="0">
                    <a:solidFill>
                      <a:srgbClr val="333333"/>
                    </a:solidFill>
                  </a:rPr>
                  <a:t>button.</a:t>
                </a:r>
                <a:endParaRPr lang="en-GB" sz="1200" b="1">
                  <a:solidFill>
                    <a:srgbClr val="333333"/>
                  </a:solidFill>
                </a:endParaRP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4232885E-CFF0-4F20-9EF9-692F6CDDD9CB}"/>
                  </a:ext>
                </a:extLst>
              </p:cNvPr>
              <p:cNvSpPr txBox="1"/>
              <p:nvPr/>
            </p:nvSpPr>
            <p:spPr>
              <a:xfrm>
                <a:off x="428741" y="2358061"/>
                <a:ext cx="347617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srgbClr val="333333"/>
                    </a:solidFill>
                  </a:rPr>
                  <a:t>1. </a:t>
                </a:r>
                <a:r>
                  <a:rPr lang="en-GB" sz="1200" dirty="0">
                    <a:solidFill>
                      <a:srgbClr val="333333"/>
                    </a:solidFill>
                  </a:rPr>
                  <a:t>If you want to use your pre-formatted bullets, click on the </a:t>
                </a:r>
                <a:r>
                  <a:rPr lang="en-GB" sz="1200" b="1" dirty="0">
                    <a:solidFill>
                      <a:srgbClr val="333333"/>
                    </a:solidFill>
                  </a:rPr>
                  <a:t>Increase List </a:t>
                </a:r>
                <a:br>
                  <a:rPr lang="en-GB" sz="1200" b="1" dirty="0">
                    <a:solidFill>
                      <a:srgbClr val="333333"/>
                    </a:solidFill>
                  </a:rPr>
                </a:br>
                <a:r>
                  <a:rPr lang="en-GB" sz="1200" b="1" dirty="0">
                    <a:solidFill>
                      <a:srgbClr val="333333"/>
                    </a:solidFill>
                  </a:rPr>
                  <a:t>Level </a:t>
                </a:r>
                <a:r>
                  <a:rPr lang="en-GB" sz="1200" b="0" dirty="0">
                    <a:solidFill>
                      <a:srgbClr val="333333"/>
                    </a:solidFill>
                  </a:rPr>
                  <a:t>button.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A82645B-9EA8-48BB-8750-B0B3BD264C1E}"/>
                  </a:ext>
                </a:extLst>
              </p:cNvPr>
              <p:cNvSpPr txBox="1"/>
              <p:nvPr/>
            </p:nvSpPr>
            <p:spPr>
              <a:xfrm>
                <a:off x="397358" y="3822005"/>
                <a:ext cx="3507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srgbClr val="333333"/>
                    </a:solidFill>
                  </a:rPr>
                  <a:t>2. </a:t>
                </a:r>
                <a:r>
                  <a:rPr lang="en-GB" sz="1200" dirty="0">
                    <a:solidFill>
                      <a:srgbClr val="333333"/>
                    </a:solidFill>
                  </a:rPr>
                  <a:t>To indent your bullets to the next level, click on</a:t>
                </a:r>
                <a:r>
                  <a:rPr lang="en-GB" sz="1200" b="1" dirty="0">
                    <a:solidFill>
                      <a:srgbClr val="333333"/>
                    </a:solidFill>
                  </a:rPr>
                  <a:t> Increase List Level </a:t>
                </a:r>
                <a:r>
                  <a:rPr lang="en-GB" sz="1200" b="0" dirty="0">
                    <a:solidFill>
                      <a:srgbClr val="333333"/>
                    </a:solidFill>
                  </a:rPr>
                  <a:t>again</a:t>
                </a:r>
                <a:r>
                  <a:rPr lang="en-GB" sz="1200" dirty="0">
                    <a:solidFill>
                      <a:srgbClr val="333333"/>
                    </a:solidFill>
                  </a:rPr>
                  <a:t>.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73A3A75A-6DF2-44E3-A6E2-EB2E2860FAF8}"/>
                  </a:ext>
                </a:extLst>
              </p:cNvPr>
              <p:cNvSpPr/>
              <p:nvPr/>
            </p:nvSpPr>
            <p:spPr>
              <a:xfrm>
                <a:off x="428741" y="2246094"/>
                <a:ext cx="3507557" cy="36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>
                  <a:solidFill>
                    <a:srgbClr val="333333"/>
                  </a:solidFill>
                </a:endParaRPr>
              </a:p>
            </p:txBody>
          </p:sp>
        </p:grp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EB5745B8-BE0B-4E72-ABCD-CCE38820B6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2489585" y="1421385"/>
              <a:ext cx="1257300" cy="733425"/>
            </a:xfrm>
            <a:prstGeom prst="rect">
              <a:avLst/>
            </a:prstGeom>
          </p:spPr>
        </p:pic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6B3EBFA-4234-465C-8E2B-6409A7689CAE}"/>
                </a:ext>
              </a:extLst>
            </p:cNvPr>
            <p:cNvSpPr/>
            <p:nvPr userDrawn="1"/>
          </p:nvSpPr>
          <p:spPr>
            <a:xfrm>
              <a:off x="-1579455" y="1427869"/>
              <a:ext cx="365461" cy="365461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endParaRPr lang="en-GB" sz="1400"/>
            </a:p>
          </p:txBody>
        </p:sp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F074C7CF-3380-4648-9870-C49FF7081A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489585" y="3368929"/>
              <a:ext cx="1257300" cy="723900"/>
            </a:xfrm>
            <a:prstGeom prst="rect">
              <a:avLst/>
            </a:prstGeom>
          </p:spPr>
        </p:pic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23BD327A-7F83-4584-933B-FE0908CC633C}"/>
                </a:ext>
              </a:extLst>
            </p:cNvPr>
            <p:cNvSpPr/>
            <p:nvPr userDrawn="1"/>
          </p:nvSpPr>
          <p:spPr>
            <a:xfrm>
              <a:off x="-1800911" y="3380895"/>
              <a:ext cx="365461" cy="365461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endParaRPr lang="en-GB" sz="1400"/>
            </a:p>
          </p:txBody>
        </p:sp>
      </p:grpSp>
    </p:spTree>
    <p:extLst>
      <p:ext uri="{BB962C8B-B14F-4D97-AF65-F5344CB8AC3E}">
        <p14:creationId xmlns:p14="http://schemas.microsoft.com/office/powerpoint/2010/main" val="419677308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w/ Video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37CDBE6-8042-47FF-84A7-40BEEDFF3372}"/>
              </a:ext>
            </a:extLst>
          </p:cNvPr>
          <p:cNvSpPr/>
          <p:nvPr userDrawn="1"/>
        </p:nvSpPr>
        <p:spPr>
          <a:xfrm flipV="1">
            <a:off x="-1" y="0"/>
            <a:ext cx="9356651" cy="6858000"/>
          </a:xfrm>
          <a:custGeom>
            <a:avLst/>
            <a:gdLst>
              <a:gd name="connsiteX0" fmla="*/ 0 w 9356651"/>
              <a:gd name="connsiteY0" fmla="*/ 6858000 h 6858000"/>
              <a:gd name="connsiteX1" fmla="*/ 9356651 w 9356651"/>
              <a:gd name="connsiteY1" fmla="*/ 6858000 h 6858000"/>
              <a:gd name="connsiteX2" fmla="*/ 2459462 w 9356651"/>
              <a:gd name="connsiteY2" fmla="*/ 0 h 6858000"/>
              <a:gd name="connsiteX3" fmla="*/ 0 w 9356651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56651" h="6858000">
                <a:moveTo>
                  <a:pt x="0" y="6858000"/>
                </a:moveTo>
                <a:lnTo>
                  <a:pt x="9356651" y="6858000"/>
                </a:lnTo>
                <a:lnTo>
                  <a:pt x="2459462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953439-A1CF-4E26-8919-3C34F05A44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Enter title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21A22-B174-4214-BB7D-821FF593E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E81269-673D-4370-9FB4-E193C39CB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D012556-0F07-4320-A2E4-566887C4FEAB}"/>
              </a:ext>
            </a:extLst>
          </p:cNvPr>
          <p:cNvCxnSpPr>
            <a:cxnSpLocks/>
          </p:cNvCxnSpPr>
          <p:nvPr userDrawn="1"/>
        </p:nvCxnSpPr>
        <p:spPr>
          <a:xfrm>
            <a:off x="582562" y="509212"/>
            <a:ext cx="1814052" cy="0"/>
          </a:xfrm>
          <a:prstGeom prst="line">
            <a:avLst/>
          </a:prstGeom>
          <a:ln w="38100">
            <a:solidFill>
              <a:srgbClr val="635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0D6D5E0-4F43-4360-B6E7-FF4E5EB79A78}"/>
              </a:ext>
            </a:extLst>
          </p:cNvPr>
          <p:cNvSpPr/>
          <p:nvPr userDrawn="1"/>
        </p:nvSpPr>
        <p:spPr>
          <a:xfrm rot="18900000" flipH="1">
            <a:off x="-245314" y="789155"/>
            <a:ext cx="490631" cy="490631"/>
          </a:xfrm>
          <a:custGeom>
            <a:avLst/>
            <a:gdLst>
              <a:gd name="connsiteX0" fmla="*/ 0 w 490631"/>
              <a:gd name="connsiteY0" fmla="*/ 0 h 490631"/>
              <a:gd name="connsiteX1" fmla="*/ 0 w 490631"/>
              <a:gd name="connsiteY1" fmla="*/ 490631 h 490631"/>
              <a:gd name="connsiteX2" fmla="*/ 490631 w 490631"/>
              <a:gd name="connsiteY2" fmla="*/ 490631 h 490631"/>
              <a:gd name="connsiteX3" fmla="*/ 351217 w 490631"/>
              <a:gd name="connsiteY3" fmla="*/ 351217 h 490631"/>
              <a:gd name="connsiteX4" fmla="*/ 139414 w 490631"/>
              <a:gd name="connsiteY4" fmla="*/ 351217 h 490631"/>
              <a:gd name="connsiteX5" fmla="*/ 139414 w 490631"/>
              <a:gd name="connsiteY5" fmla="*/ 139414 h 49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631" h="490631">
                <a:moveTo>
                  <a:pt x="0" y="0"/>
                </a:moveTo>
                <a:lnTo>
                  <a:pt x="0" y="490631"/>
                </a:lnTo>
                <a:lnTo>
                  <a:pt x="490631" y="490631"/>
                </a:lnTo>
                <a:lnTo>
                  <a:pt x="351217" y="351217"/>
                </a:lnTo>
                <a:lnTo>
                  <a:pt x="139414" y="351217"/>
                </a:lnTo>
                <a:lnTo>
                  <a:pt x="139414" y="13941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E170538-BDAB-4694-875F-6908689E6F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6724" y="1858963"/>
            <a:ext cx="3522472" cy="290151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5E88B3C9-16CB-4C1B-9ED7-69E52BE480B0}"/>
              </a:ext>
            </a:extLst>
          </p:cNvPr>
          <p:cNvSpPr/>
          <p:nvPr userDrawn="1"/>
        </p:nvSpPr>
        <p:spPr>
          <a:xfrm rot="2700000">
            <a:off x="10465198" y="422568"/>
            <a:ext cx="3167256" cy="2762300"/>
          </a:xfrm>
          <a:custGeom>
            <a:avLst/>
            <a:gdLst>
              <a:gd name="connsiteX0" fmla="*/ 0 w 3167256"/>
              <a:gd name="connsiteY0" fmla="*/ 404956 h 2762300"/>
              <a:gd name="connsiteX1" fmla="*/ 404956 w 3167256"/>
              <a:gd name="connsiteY1" fmla="*/ 0 h 2762300"/>
              <a:gd name="connsiteX2" fmla="*/ 577249 w 3167256"/>
              <a:gd name="connsiteY2" fmla="*/ 172293 h 2762300"/>
              <a:gd name="connsiteX3" fmla="*/ 577249 w 3167256"/>
              <a:gd name="connsiteY3" fmla="*/ 2185051 h 2762300"/>
              <a:gd name="connsiteX4" fmla="*/ 2590007 w 3167256"/>
              <a:gd name="connsiteY4" fmla="*/ 2185051 h 2762300"/>
              <a:gd name="connsiteX5" fmla="*/ 3167256 w 3167256"/>
              <a:gd name="connsiteY5" fmla="*/ 2762300 h 2762300"/>
              <a:gd name="connsiteX6" fmla="*/ 0 w 3167256"/>
              <a:gd name="connsiteY6" fmla="*/ 2762300 h 276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67256" h="2762300">
                <a:moveTo>
                  <a:pt x="0" y="404956"/>
                </a:moveTo>
                <a:lnTo>
                  <a:pt x="404956" y="0"/>
                </a:lnTo>
                <a:lnTo>
                  <a:pt x="577249" y="172293"/>
                </a:lnTo>
                <a:lnTo>
                  <a:pt x="577249" y="2185051"/>
                </a:lnTo>
                <a:lnTo>
                  <a:pt x="2590007" y="2185051"/>
                </a:lnTo>
                <a:lnTo>
                  <a:pt x="3167256" y="2762300"/>
                </a:lnTo>
                <a:lnTo>
                  <a:pt x="0" y="27623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1E26136-4C5C-4D66-AA46-2FB77D6EACDD}"/>
              </a:ext>
            </a:extLst>
          </p:cNvPr>
          <p:cNvSpPr/>
          <p:nvPr userDrawn="1"/>
        </p:nvSpPr>
        <p:spPr>
          <a:xfrm rot="2700000">
            <a:off x="10594161" y="1714325"/>
            <a:ext cx="3195677" cy="3195676"/>
          </a:xfrm>
          <a:custGeom>
            <a:avLst/>
            <a:gdLst>
              <a:gd name="connsiteX0" fmla="*/ 0 w 3195677"/>
              <a:gd name="connsiteY0" fmla="*/ 0 h 3195676"/>
              <a:gd name="connsiteX1" fmla="*/ 577249 w 3195677"/>
              <a:gd name="connsiteY1" fmla="*/ 577249 h 3195676"/>
              <a:gd name="connsiteX2" fmla="*/ 577249 w 3195677"/>
              <a:gd name="connsiteY2" fmla="*/ 2618427 h 3195676"/>
              <a:gd name="connsiteX3" fmla="*/ 2618427 w 3195677"/>
              <a:gd name="connsiteY3" fmla="*/ 2618427 h 3195676"/>
              <a:gd name="connsiteX4" fmla="*/ 3195677 w 3195677"/>
              <a:gd name="connsiteY4" fmla="*/ 3195676 h 3195676"/>
              <a:gd name="connsiteX5" fmla="*/ 0 w 3195677"/>
              <a:gd name="connsiteY5" fmla="*/ 3195676 h 3195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95677" h="3195676">
                <a:moveTo>
                  <a:pt x="0" y="0"/>
                </a:moveTo>
                <a:lnTo>
                  <a:pt x="577249" y="577249"/>
                </a:lnTo>
                <a:lnTo>
                  <a:pt x="577249" y="2618427"/>
                </a:lnTo>
                <a:lnTo>
                  <a:pt x="2618427" y="2618427"/>
                </a:lnTo>
                <a:lnTo>
                  <a:pt x="3195677" y="3195676"/>
                </a:lnTo>
                <a:lnTo>
                  <a:pt x="0" y="319567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18" name="Media Placeholder 17">
            <a:extLst>
              <a:ext uri="{FF2B5EF4-FFF2-40B4-BE49-F238E27FC236}">
                <a16:creationId xmlns:a16="http://schemas.microsoft.com/office/drawing/2014/main" id="{C6B0C7F9-EDB2-41CB-87CE-482BE6C3021E}"/>
              </a:ext>
            </a:extLst>
          </p:cNvPr>
          <p:cNvSpPr>
            <a:spLocks noGrp="1"/>
          </p:cNvSpPr>
          <p:nvPr>
            <p:ph type="media" sz="quarter" idx="14" hasCustomPrompt="1"/>
          </p:nvPr>
        </p:nvSpPr>
        <p:spPr>
          <a:xfrm>
            <a:off x="5245100" y="1891550"/>
            <a:ext cx="5526088" cy="3235325"/>
          </a:xfrm>
          <a:solidFill>
            <a:srgbClr val="1E1A1F"/>
          </a:solidFill>
        </p:spPr>
        <p:txBody>
          <a:bodyPr anchor="ctr"/>
          <a:lstStyle>
            <a:lvl1pPr algn="ctr">
              <a:defRPr sz="1400"/>
            </a:lvl1pPr>
          </a:lstStyle>
          <a:p>
            <a:r>
              <a:rPr lang="en-US" dirty="0"/>
              <a:t>Click icon to insert video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1258DCC-52E8-4B83-BE4A-163DEBF10765}"/>
              </a:ext>
            </a:extLst>
          </p:cNvPr>
          <p:cNvSpPr/>
          <p:nvPr userDrawn="1"/>
        </p:nvSpPr>
        <p:spPr>
          <a:xfrm rot="18900000" flipV="1">
            <a:off x="6002105" y="6086008"/>
            <a:ext cx="1543985" cy="1543985"/>
          </a:xfrm>
          <a:custGeom>
            <a:avLst/>
            <a:gdLst>
              <a:gd name="connsiteX0" fmla="*/ 1543985 w 1543985"/>
              <a:gd name="connsiteY0" fmla="*/ 1543985 h 1543985"/>
              <a:gd name="connsiteX1" fmla="*/ 1543985 w 1543985"/>
              <a:gd name="connsiteY1" fmla="*/ 0 h 1543985"/>
              <a:gd name="connsiteX2" fmla="*/ 966918 w 1543985"/>
              <a:gd name="connsiteY2" fmla="*/ 577067 h 1543985"/>
              <a:gd name="connsiteX3" fmla="*/ 966918 w 1543985"/>
              <a:gd name="connsiteY3" fmla="*/ 966918 h 1543985"/>
              <a:gd name="connsiteX4" fmla="*/ 577067 w 1543985"/>
              <a:gd name="connsiteY4" fmla="*/ 966918 h 1543985"/>
              <a:gd name="connsiteX5" fmla="*/ 0 w 1543985"/>
              <a:gd name="connsiteY5" fmla="*/ 1543985 h 154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43985" h="1543985">
                <a:moveTo>
                  <a:pt x="1543985" y="1543985"/>
                </a:moveTo>
                <a:lnTo>
                  <a:pt x="1543985" y="0"/>
                </a:lnTo>
                <a:lnTo>
                  <a:pt x="966918" y="577067"/>
                </a:lnTo>
                <a:lnTo>
                  <a:pt x="966918" y="966918"/>
                </a:lnTo>
                <a:lnTo>
                  <a:pt x="577067" y="966918"/>
                </a:lnTo>
                <a:lnTo>
                  <a:pt x="0" y="15439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0D5F320A-9878-4339-AD27-E31D0D064B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19" y="6211664"/>
            <a:ext cx="857250" cy="330253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5EBDCE1-1055-4E63-9662-E133321AA291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D77D364-448F-4B7A-92BC-24CA8BDD5969}"/>
              </a:ext>
            </a:extLst>
          </p:cNvPr>
          <p:cNvGrpSpPr/>
          <p:nvPr userDrawn="1"/>
        </p:nvGrpSpPr>
        <p:grpSpPr>
          <a:xfrm>
            <a:off x="-3715632" y="0"/>
            <a:ext cx="3538941" cy="4222315"/>
            <a:chOff x="-3614713" y="0"/>
            <a:chExt cx="3538941" cy="4222315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66F9E7C-3FD0-464A-A040-AEA2AAE6CDA1}"/>
                </a:ext>
              </a:extLst>
            </p:cNvPr>
            <p:cNvGrpSpPr/>
            <p:nvPr userDrawn="1"/>
          </p:nvGrpSpPr>
          <p:grpSpPr>
            <a:xfrm>
              <a:off x="-3614713" y="0"/>
              <a:ext cx="3538941" cy="4222315"/>
              <a:chOff x="397358" y="1593847"/>
              <a:chExt cx="3538941" cy="4222315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ED29E4B-CF3A-4B4B-9E6E-6828CD5DB097}"/>
                  </a:ext>
                </a:extLst>
              </p:cNvPr>
              <p:cNvSpPr/>
              <p:nvPr/>
            </p:nvSpPr>
            <p:spPr>
              <a:xfrm>
                <a:off x="428742" y="1593847"/>
                <a:ext cx="3507557" cy="4222315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rgbClr val="333333"/>
                  </a:solidFill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72A1357-9E99-4373-9468-6599556B64C0}"/>
                  </a:ext>
                </a:extLst>
              </p:cNvPr>
              <p:cNvSpPr txBox="1"/>
              <p:nvPr/>
            </p:nvSpPr>
            <p:spPr>
              <a:xfrm>
                <a:off x="397359" y="1738567"/>
                <a:ext cx="350755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333333"/>
                    </a:solidFill>
                    <a:latin typeface="+mj-lt"/>
                  </a:rPr>
                  <a:t>How to use bullet points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55360DC-2DDF-4B33-BF8C-A4A881BFD202}"/>
                  </a:ext>
                </a:extLst>
              </p:cNvPr>
              <p:cNvSpPr txBox="1"/>
              <p:nvPr/>
            </p:nvSpPr>
            <p:spPr>
              <a:xfrm>
                <a:off x="397358" y="4421432"/>
                <a:ext cx="3507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>
                    <a:solidFill>
                      <a:srgbClr val="333333"/>
                    </a:solidFill>
                  </a:rPr>
                  <a:t>3. </a:t>
                </a:r>
                <a:r>
                  <a:rPr lang="en-GB" sz="1200">
                    <a:solidFill>
                      <a:srgbClr val="333333"/>
                    </a:solidFill>
                  </a:rPr>
                  <a:t>If you want to remove them, just click the </a:t>
                </a:r>
                <a:r>
                  <a:rPr lang="en-GB" sz="1200" b="1">
                    <a:solidFill>
                      <a:srgbClr val="333333"/>
                    </a:solidFill>
                  </a:rPr>
                  <a:t>Decrease List Level </a:t>
                </a:r>
                <a:r>
                  <a:rPr lang="en-GB" sz="1200" b="0">
                    <a:solidFill>
                      <a:srgbClr val="333333"/>
                    </a:solidFill>
                  </a:rPr>
                  <a:t>button.</a:t>
                </a:r>
                <a:endParaRPr lang="en-GB" sz="1200" b="1">
                  <a:solidFill>
                    <a:srgbClr val="333333"/>
                  </a:solidFill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5E779D4-4F2E-4DE4-B2D3-56EA7E6C8F1E}"/>
                  </a:ext>
                </a:extLst>
              </p:cNvPr>
              <p:cNvSpPr txBox="1"/>
              <p:nvPr/>
            </p:nvSpPr>
            <p:spPr>
              <a:xfrm>
                <a:off x="428741" y="2358061"/>
                <a:ext cx="347617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srgbClr val="333333"/>
                    </a:solidFill>
                  </a:rPr>
                  <a:t>1. </a:t>
                </a:r>
                <a:r>
                  <a:rPr lang="en-GB" sz="1200" dirty="0">
                    <a:solidFill>
                      <a:srgbClr val="333333"/>
                    </a:solidFill>
                  </a:rPr>
                  <a:t>If you want to use your pre-formatted bullets, click on the </a:t>
                </a:r>
                <a:r>
                  <a:rPr lang="en-GB" sz="1200" b="1" dirty="0">
                    <a:solidFill>
                      <a:srgbClr val="333333"/>
                    </a:solidFill>
                  </a:rPr>
                  <a:t>Increase List </a:t>
                </a:r>
                <a:br>
                  <a:rPr lang="en-GB" sz="1200" b="1" dirty="0">
                    <a:solidFill>
                      <a:srgbClr val="333333"/>
                    </a:solidFill>
                  </a:rPr>
                </a:br>
                <a:r>
                  <a:rPr lang="en-GB" sz="1200" b="1" dirty="0">
                    <a:solidFill>
                      <a:srgbClr val="333333"/>
                    </a:solidFill>
                  </a:rPr>
                  <a:t>Level </a:t>
                </a:r>
                <a:r>
                  <a:rPr lang="en-GB" sz="1200" b="0" dirty="0">
                    <a:solidFill>
                      <a:srgbClr val="333333"/>
                    </a:solidFill>
                  </a:rPr>
                  <a:t>button.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19AEAED-BA8E-4F5D-A76C-B27F948B2BB3}"/>
                  </a:ext>
                </a:extLst>
              </p:cNvPr>
              <p:cNvSpPr txBox="1"/>
              <p:nvPr/>
            </p:nvSpPr>
            <p:spPr>
              <a:xfrm>
                <a:off x="397358" y="3822005"/>
                <a:ext cx="3507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srgbClr val="333333"/>
                    </a:solidFill>
                  </a:rPr>
                  <a:t>2. </a:t>
                </a:r>
                <a:r>
                  <a:rPr lang="en-GB" sz="1200" dirty="0">
                    <a:solidFill>
                      <a:srgbClr val="333333"/>
                    </a:solidFill>
                  </a:rPr>
                  <a:t>To indent your bullets to the next level, click on</a:t>
                </a:r>
                <a:r>
                  <a:rPr lang="en-GB" sz="1200" b="1" dirty="0">
                    <a:solidFill>
                      <a:srgbClr val="333333"/>
                    </a:solidFill>
                  </a:rPr>
                  <a:t> Increase List Level </a:t>
                </a:r>
                <a:r>
                  <a:rPr lang="en-GB" sz="1200" b="0" dirty="0">
                    <a:solidFill>
                      <a:srgbClr val="333333"/>
                    </a:solidFill>
                  </a:rPr>
                  <a:t>again</a:t>
                </a:r>
                <a:r>
                  <a:rPr lang="en-GB" sz="1200" dirty="0">
                    <a:solidFill>
                      <a:srgbClr val="333333"/>
                    </a:solidFill>
                  </a:rPr>
                  <a:t>.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C3F474F3-179B-40B9-A25C-1C8BE2611A06}"/>
                  </a:ext>
                </a:extLst>
              </p:cNvPr>
              <p:cNvSpPr/>
              <p:nvPr/>
            </p:nvSpPr>
            <p:spPr>
              <a:xfrm>
                <a:off x="428741" y="2246094"/>
                <a:ext cx="3507557" cy="36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>
                  <a:solidFill>
                    <a:srgbClr val="333333"/>
                  </a:solidFill>
                </a:endParaRPr>
              </a:p>
            </p:txBody>
          </p:sp>
        </p:grp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7E658981-4C10-4367-B014-90CAE117675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489585" y="1421385"/>
              <a:ext cx="1257300" cy="733425"/>
            </a:xfrm>
            <a:prstGeom prst="rect">
              <a:avLst/>
            </a:prstGeom>
          </p:spPr>
        </p:pic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E415F70-4634-4C20-8006-16C8C9386E8D}"/>
                </a:ext>
              </a:extLst>
            </p:cNvPr>
            <p:cNvSpPr/>
            <p:nvPr userDrawn="1"/>
          </p:nvSpPr>
          <p:spPr>
            <a:xfrm>
              <a:off x="-1579455" y="1427869"/>
              <a:ext cx="365461" cy="365461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endParaRPr lang="en-GB" sz="1400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D343443-1774-4A48-9B53-248BEA9AA12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489585" y="3368929"/>
              <a:ext cx="1257300" cy="723900"/>
            </a:xfrm>
            <a:prstGeom prst="rect">
              <a:avLst/>
            </a:prstGeom>
          </p:spPr>
        </p:pic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69225AB0-AE36-45F3-B7D3-8447ED1D4CDF}"/>
                </a:ext>
              </a:extLst>
            </p:cNvPr>
            <p:cNvSpPr/>
            <p:nvPr userDrawn="1"/>
          </p:nvSpPr>
          <p:spPr>
            <a:xfrm>
              <a:off x="-1800911" y="3380895"/>
              <a:ext cx="365461" cy="365461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endParaRPr lang="en-GB" sz="1400"/>
            </a:p>
          </p:txBody>
        </p:sp>
      </p:grpSp>
    </p:spTree>
    <p:extLst>
      <p:ext uri="{BB962C8B-B14F-4D97-AF65-F5344CB8AC3E}">
        <p14:creationId xmlns:p14="http://schemas.microsoft.com/office/powerpoint/2010/main" val="177595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tat">
    <p:bg>
      <p:bgPr>
        <a:solidFill>
          <a:srgbClr val="6356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C29C1D62-3632-41EF-B176-28D4E70C30D9}"/>
              </a:ext>
            </a:extLst>
          </p:cNvPr>
          <p:cNvSpPr/>
          <p:nvPr userDrawn="1"/>
        </p:nvSpPr>
        <p:spPr>
          <a:xfrm rot="2700000">
            <a:off x="6322193" y="-427082"/>
            <a:ext cx="7271652" cy="8775650"/>
          </a:xfrm>
          <a:custGeom>
            <a:avLst/>
            <a:gdLst>
              <a:gd name="connsiteX0" fmla="*/ 2422314 w 7271652"/>
              <a:gd name="connsiteY0" fmla="*/ 0 h 8775650"/>
              <a:gd name="connsiteX1" fmla="*/ 7271652 w 7271652"/>
              <a:gd name="connsiteY1" fmla="*/ 4849338 h 8775650"/>
              <a:gd name="connsiteX2" fmla="*/ 3345340 w 7271652"/>
              <a:gd name="connsiteY2" fmla="*/ 8775650 h 8775650"/>
              <a:gd name="connsiteX3" fmla="*/ 0 w 7271652"/>
              <a:gd name="connsiteY3" fmla="*/ 8775650 h 8775650"/>
              <a:gd name="connsiteX4" fmla="*/ 1 w 7271652"/>
              <a:gd name="connsiteY4" fmla="*/ 2422314 h 8775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71652" h="8775650">
                <a:moveTo>
                  <a:pt x="2422314" y="0"/>
                </a:moveTo>
                <a:lnTo>
                  <a:pt x="7271652" y="4849338"/>
                </a:lnTo>
                <a:lnTo>
                  <a:pt x="3345340" y="8775650"/>
                </a:lnTo>
                <a:lnTo>
                  <a:pt x="0" y="8775650"/>
                </a:lnTo>
                <a:lnTo>
                  <a:pt x="1" y="242231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CA4CA782-B989-4846-BD28-C4B24FF44501}"/>
              </a:ext>
            </a:extLst>
          </p:cNvPr>
          <p:cNvSpPr/>
          <p:nvPr userDrawn="1"/>
        </p:nvSpPr>
        <p:spPr>
          <a:xfrm flipV="1">
            <a:off x="0" y="-1"/>
            <a:ext cx="5199017" cy="5242560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DA6CCA-9E2D-4C1C-8CAA-2DC773CE8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809625"/>
            <a:ext cx="4164645" cy="106271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title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4E7492-DB4E-42EE-9AB6-09C163567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598F4-101A-42EB-AD30-BBBA09D45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7539150-EECD-4CF3-BCD8-BA2B4932CA4C}"/>
              </a:ext>
            </a:extLst>
          </p:cNvPr>
          <p:cNvCxnSpPr>
            <a:cxnSpLocks/>
          </p:cNvCxnSpPr>
          <p:nvPr userDrawn="1"/>
        </p:nvCxnSpPr>
        <p:spPr>
          <a:xfrm>
            <a:off x="582562" y="509212"/>
            <a:ext cx="1814052" cy="0"/>
          </a:xfrm>
          <a:prstGeom prst="line">
            <a:avLst/>
          </a:prstGeom>
          <a:ln w="381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1B2A364-ED4A-46B7-A2EF-DF10B918A35A}"/>
              </a:ext>
            </a:extLst>
          </p:cNvPr>
          <p:cNvSpPr/>
          <p:nvPr userDrawn="1"/>
        </p:nvSpPr>
        <p:spPr>
          <a:xfrm rot="18900000" flipH="1">
            <a:off x="-245314" y="789155"/>
            <a:ext cx="490631" cy="490631"/>
          </a:xfrm>
          <a:custGeom>
            <a:avLst/>
            <a:gdLst>
              <a:gd name="connsiteX0" fmla="*/ 0 w 490631"/>
              <a:gd name="connsiteY0" fmla="*/ 0 h 490631"/>
              <a:gd name="connsiteX1" fmla="*/ 0 w 490631"/>
              <a:gd name="connsiteY1" fmla="*/ 490631 h 490631"/>
              <a:gd name="connsiteX2" fmla="*/ 490631 w 490631"/>
              <a:gd name="connsiteY2" fmla="*/ 490631 h 490631"/>
              <a:gd name="connsiteX3" fmla="*/ 351217 w 490631"/>
              <a:gd name="connsiteY3" fmla="*/ 351217 h 490631"/>
              <a:gd name="connsiteX4" fmla="*/ 139414 w 490631"/>
              <a:gd name="connsiteY4" fmla="*/ 351217 h 490631"/>
              <a:gd name="connsiteX5" fmla="*/ 139414 w 490631"/>
              <a:gd name="connsiteY5" fmla="*/ 139414 h 49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631" h="490631">
                <a:moveTo>
                  <a:pt x="0" y="0"/>
                </a:moveTo>
                <a:lnTo>
                  <a:pt x="0" y="490631"/>
                </a:lnTo>
                <a:lnTo>
                  <a:pt x="490631" y="490631"/>
                </a:lnTo>
                <a:lnTo>
                  <a:pt x="351217" y="351217"/>
                </a:lnTo>
                <a:lnTo>
                  <a:pt x="139414" y="351217"/>
                </a:lnTo>
                <a:lnTo>
                  <a:pt x="139414" y="13941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7BCFB5F-18A7-4857-8758-EDBA5D79A70E}"/>
              </a:ext>
            </a:extLst>
          </p:cNvPr>
          <p:cNvSpPr/>
          <p:nvPr userDrawn="1"/>
        </p:nvSpPr>
        <p:spPr>
          <a:xfrm>
            <a:off x="1901861" y="4650377"/>
            <a:ext cx="4415248" cy="2207625"/>
          </a:xfrm>
          <a:custGeom>
            <a:avLst/>
            <a:gdLst>
              <a:gd name="connsiteX0" fmla="*/ 2158668 w 4317336"/>
              <a:gd name="connsiteY0" fmla="*/ 0 h 2158669"/>
              <a:gd name="connsiteX1" fmla="*/ 4317336 w 4317336"/>
              <a:gd name="connsiteY1" fmla="*/ 2158669 h 2158669"/>
              <a:gd name="connsiteX2" fmla="*/ 3522357 w 4317336"/>
              <a:gd name="connsiteY2" fmla="*/ 2158669 h 2158669"/>
              <a:gd name="connsiteX3" fmla="*/ 2158669 w 4317336"/>
              <a:gd name="connsiteY3" fmla="*/ 794980 h 2158669"/>
              <a:gd name="connsiteX4" fmla="*/ 794982 w 4317336"/>
              <a:gd name="connsiteY4" fmla="*/ 2158669 h 2158669"/>
              <a:gd name="connsiteX5" fmla="*/ 0 w 4317336"/>
              <a:gd name="connsiteY5" fmla="*/ 2158669 h 215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17336" h="2158669">
                <a:moveTo>
                  <a:pt x="2158668" y="0"/>
                </a:moveTo>
                <a:lnTo>
                  <a:pt x="4317336" y="2158669"/>
                </a:lnTo>
                <a:lnTo>
                  <a:pt x="3522357" y="2158669"/>
                </a:lnTo>
                <a:lnTo>
                  <a:pt x="2158669" y="794980"/>
                </a:lnTo>
                <a:lnTo>
                  <a:pt x="794982" y="2158669"/>
                </a:lnTo>
                <a:lnTo>
                  <a:pt x="0" y="2158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A19553E-CB3F-4D50-BD16-AACC022133DE}"/>
              </a:ext>
            </a:extLst>
          </p:cNvPr>
          <p:cNvSpPr/>
          <p:nvPr userDrawn="1"/>
        </p:nvSpPr>
        <p:spPr>
          <a:xfrm>
            <a:off x="4282583" y="5242559"/>
            <a:ext cx="3230882" cy="1615441"/>
          </a:xfrm>
          <a:custGeom>
            <a:avLst/>
            <a:gdLst>
              <a:gd name="connsiteX0" fmla="*/ 1491474 w 2982948"/>
              <a:gd name="connsiteY0" fmla="*/ 0 h 1491474"/>
              <a:gd name="connsiteX1" fmla="*/ 2982948 w 2982948"/>
              <a:gd name="connsiteY1" fmla="*/ 1491474 h 1491474"/>
              <a:gd name="connsiteX2" fmla="*/ 2187969 w 2982948"/>
              <a:gd name="connsiteY2" fmla="*/ 1491474 h 1491474"/>
              <a:gd name="connsiteX3" fmla="*/ 1491475 w 2982948"/>
              <a:gd name="connsiteY3" fmla="*/ 794980 h 1491474"/>
              <a:gd name="connsiteX4" fmla="*/ 794981 w 2982948"/>
              <a:gd name="connsiteY4" fmla="*/ 1491474 h 1491474"/>
              <a:gd name="connsiteX5" fmla="*/ 0 w 2982948"/>
              <a:gd name="connsiteY5" fmla="*/ 1491474 h 1491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2948" h="1491474">
                <a:moveTo>
                  <a:pt x="1491474" y="0"/>
                </a:moveTo>
                <a:lnTo>
                  <a:pt x="2982948" y="1491474"/>
                </a:lnTo>
                <a:lnTo>
                  <a:pt x="2187969" y="1491474"/>
                </a:lnTo>
                <a:lnTo>
                  <a:pt x="1491475" y="794980"/>
                </a:lnTo>
                <a:lnTo>
                  <a:pt x="794981" y="1491474"/>
                </a:lnTo>
                <a:lnTo>
                  <a:pt x="0" y="149147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199A79B0-40C0-40DB-B50B-886F4AD9E64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78995" y="2748208"/>
            <a:ext cx="2669694" cy="851945"/>
          </a:xfrm>
        </p:spPr>
        <p:txBody>
          <a:bodyPr anchor="ctr"/>
          <a:lstStyle>
            <a:lvl1pPr algn="r">
              <a:defRPr sz="6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33" name="Text Placeholder 23">
            <a:extLst>
              <a:ext uri="{FF2B5EF4-FFF2-40B4-BE49-F238E27FC236}">
                <a16:creationId xmlns:a16="http://schemas.microsoft.com/office/drawing/2014/main" id="{E8924F0C-7226-4FF2-BADB-06A77301F3E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69371" y="3731436"/>
            <a:ext cx="2669694" cy="851945"/>
          </a:xfrm>
        </p:spPr>
        <p:txBody>
          <a:bodyPr anchor="ctr"/>
          <a:lstStyle>
            <a:lvl1pPr algn="r">
              <a:defRPr sz="6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34" name="Text Placeholder 23">
            <a:extLst>
              <a:ext uri="{FF2B5EF4-FFF2-40B4-BE49-F238E27FC236}">
                <a16:creationId xmlns:a16="http://schemas.microsoft.com/office/drawing/2014/main" id="{F41C1388-51F2-473F-93E7-232E4D4049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59746" y="4714664"/>
            <a:ext cx="2669694" cy="851945"/>
          </a:xfrm>
        </p:spPr>
        <p:txBody>
          <a:bodyPr anchor="ctr"/>
          <a:lstStyle>
            <a:lvl1pPr algn="r">
              <a:defRPr sz="6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F048004D-03E5-4144-9B5A-CBA929CB226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70246" y="2808262"/>
            <a:ext cx="2519362" cy="731838"/>
          </a:xfrm>
        </p:spPr>
        <p:txBody>
          <a:bodyPr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549880D1-194B-4A10-830D-211B2520938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949660" y="3791490"/>
            <a:ext cx="2519362" cy="731838"/>
          </a:xfrm>
        </p:spPr>
        <p:txBody>
          <a:bodyPr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02ABD1F4-99F2-460B-8260-6A3188FB275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341106" y="4774717"/>
            <a:ext cx="2519362" cy="731838"/>
          </a:xfrm>
        </p:spPr>
        <p:txBody>
          <a:bodyPr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3040630-EFAA-4148-8DDE-3C4BCBB95077}"/>
              </a:ext>
            </a:extLst>
          </p:cNvPr>
          <p:cNvSpPr/>
          <p:nvPr userDrawn="1"/>
        </p:nvSpPr>
        <p:spPr>
          <a:xfrm>
            <a:off x="8783628" y="1"/>
            <a:ext cx="3408373" cy="3408373"/>
          </a:xfrm>
          <a:custGeom>
            <a:avLst/>
            <a:gdLst>
              <a:gd name="connsiteX0" fmla="*/ 0 w 3408373"/>
              <a:gd name="connsiteY0" fmla="*/ 0 h 3408373"/>
              <a:gd name="connsiteX1" fmla="*/ 3408373 w 3408373"/>
              <a:gd name="connsiteY1" fmla="*/ 0 h 3408373"/>
              <a:gd name="connsiteX2" fmla="*/ 3408373 w 3408373"/>
              <a:gd name="connsiteY2" fmla="*/ 3408373 h 3408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08373" h="3408373">
                <a:moveTo>
                  <a:pt x="0" y="0"/>
                </a:moveTo>
                <a:lnTo>
                  <a:pt x="3408373" y="0"/>
                </a:lnTo>
                <a:lnTo>
                  <a:pt x="3408373" y="34083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467EDAE-C5D2-4C66-9F3C-5026AA765D93}"/>
              </a:ext>
            </a:extLst>
          </p:cNvPr>
          <p:cNvSpPr/>
          <p:nvPr userDrawn="1"/>
        </p:nvSpPr>
        <p:spPr>
          <a:xfrm>
            <a:off x="6910806" y="-2"/>
            <a:ext cx="4015374" cy="2007687"/>
          </a:xfrm>
          <a:custGeom>
            <a:avLst/>
            <a:gdLst>
              <a:gd name="connsiteX0" fmla="*/ 0 w 3759200"/>
              <a:gd name="connsiteY0" fmla="*/ 0 h 1879600"/>
              <a:gd name="connsiteX1" fmla="*/ 812288 w 3759200"/>
              <a:gd name="connsiteY1" fmla="*/ 0 h 1879600"/>
              <a:gd name="connsiteX2" fmla="*/ 1879601 w 3759200"/>
              <a:gd name="connsiteY2" fmla="*/ 1067313 h 1879600"/>
              <a:gd name="connsiteX3" fmla="*/ 2946914 w 3759200"/>
              <a:gd name="connsiteY3" fmla="*/ 0 h 1879600"/>
              <a:gd name="connsiteX4" fmla="*/ 3759200 w 3759200"/>
              <a:gd name="connsiteY4" fmla="*/ 0 h 1879600"/>
              <a:gd name="connsiteX5" fmla="*/ 1879600 w 3759200"/>
              <a:gd name="connsiteY5" fmla="*/ 1879600 h 187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59200" h="1879600">
                <a:moveTo>
                  <a:pt x="0" y="0"/>
                </a:moveTo>
                <a:lnTo>
                  <a:pt x="812288" y="0"/>
                </a:lnTo>
                <a:lnTo>
                  <a:pt x="1879601" y="1067313"/>
                </a:lnTo>
                <a:lnTo>
                  <a:pt x="2946914" y="0"/>
                </a:lnTo>
                <a:lnTo>
                  <a:pt x="3759200" y="0"/>
                </a:lnTo>
                <a:lnTo>
                  <a:pt x="1879600" y="18796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6FA4EEC-C55E-4502-82CA-792451EAF5D4}"/>
              </a:ext>
            </a:extLst>
          </p:cNvPr>
          <p:cNvGrpSpPr/>
          <p:nvPr userDrawn="1"/>
        </p:nvGrpSpPr>
        <p:grpSpPr>
          <a:xfrm>
            <a:off x="-3699941" y="0"/>
            <a:ext cx="3507558" cy="3745276"/>
            <a:chOff x="838199" y="1150070"/>
            <a:chExt cx="3507558" cy="3745276"/>
          </a:xfrm>
          <a:solidFill>
            <a:schemeClr val="tx1"/>
          </a:solidFill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EA75DC8-F8FE-4942-91F5-5F43135170AA}"/>
                </a:ext>
              </a:extLst>
            </p:cNvPr>
            <p:cNvSpPr/>
            <p:nvPr/>
          </p:nvSpPr>
          <p:spPr>
            <a:xfrm>
              <a:off x="838200" y="1150070"/>
              <a:ext cx="3507557" cy="3745276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C7BD7BB-849F-48DE-85FA-8DF6BAA6A518}"/>
                </a:ext>
              </a:extLst>
            </p:cNvPr>
            <p:cNvSpPr txBox="1"/>
            <p:nvPr/>
          </p:nvSpPr>
          <p:spPr>
            <a:xfrm>
              <a:off x="838200" y="1150070"/>
              <a:ext cx="35075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>
                  <a:solidFill>
                    <a:srgbClr val="333333"/>
                  </a:solidFill>
                  <a:latin typeface="+mj-lt"/>
                </a:rPr>
                <a:t>How to insert a </a:t>
              </a:r>
              <a:br>
                <a:rPr lang="en-GB" sz="1600">
                  <a:solidFill>
                    <a:srgbClr val="333333"/>
                  </a:solidFill>
                  <a:latin typeface="+mj-lt"/>
                </a:rPr>
              </a:br>
              <a:r>
                <a:rPr lang="en-GB" sz="1600">
                  <a:solidFill>
                    <a:srgbClr val="333333"/>
                  </a:solidFill>
                  <a:latin typeface="+mj-lt"/>
                </a:rPr>
                <a:t>background image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82485357-26A3-4388-A8DB-3649824A4A98}"/>
                </a:ext>
              </a:extLst>
            </p:cNvPr>
            <p:cNvSpPr/>
            <p:nvPr/>
          </p:nvSpPr>
          <p:spPr>
            <a:xfrm>
              <a:off x="838200" y="1817193"/>
              <a:ext cx="3507557" cy="3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8B1920B5-B4DF-4F69-AE40-FA7AE1444DE8}"/>
                </a:ext>
              </a:extLst>
            </p:cNvPr>
            <p:cNvSpPr txBox="1"/>
            <p:nvPr/>
          </p:nvSpPr>
          <p:spPr>
            <a:xfrm>
              <a:off x="838199" y="1948728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1. </a:t>
              </a:r>
              <a:r>
                <a:rPr lang="en-GB" sz="1200" dirty="0">
                  <a:solidFill>
                    <a:srgbClr val="333333"/>
                  </a:solidFill>
                </a:rPr>
                <a:t>Right click on your slide and click </a:t>
              </a:r>
              <a:br>
                <a:rPr lang="en-GB" sz="1200" dirty="0">
                  <a:solidFill>
                    <a:srgbClr val="333333"/>
                  </a:solidFill>
                </a:rPr>
              </a:br>
              <a:r>
                <a:rPr lang="en-GB" sz="1200" b="1" dirty="0">
                  <a:solidFill>
                    <a:srgbClr val="333333"/>
                  </a:solidFill>
                </a:rPr>
                <a:t>Format Background</a:t>
              </a:r>
              <a:r>
                <a:rPr lang="en-GB" sz="1200" dirty="0">
                  <a:solidFill>
                    <a:srgbClr val="333333"/>
                  </a:solidFill>
                </a:rPr>
                <a:t>.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AB28C8F-A7EC-4658-A2F4-FEBA3D83C68C}"/>
                </a:ext>
              </a:extLst>
            </p:cNvPr>
            <p:cNvSpPr txBox="1"/>
            <p:nvPr/>
          </p:nvSpPr>
          <p:spPr>
            <a:xfrm>
              <a:off x="838199" y="2541879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2. </a:t>
              </a:r>
              <a:r>
                <a:rPr lang="en-GB" sz="1200">
                  <a:solidFill>
                    <a:srgbClr val="333333"/>
                  </a:solidFill>
                </a:rPr>
                <a:t>Click on </a:t>
              </a:r>
              <a:r>
                <a:rPr lang="en-GB" sz="1200" b="1">
                  <a:solidFill>
                    <a:srgbClr val="333333"/>
                  </a:solidFill>
                </a:rPr>
                <a:t>Fill</a:t>
              </a:r>
              <a:r>
                <a:rPr lang="en-GB" sz="1200">
                  <a:solidFill>
                    <a:srgbClr val="333333"/>
                  </a:solidFill>
                </a:rPr>
                <a:t> then </a:t>
              </a:r>
              <a:r>
                <a:rPr lang="en-GB" sz="1200" b="1">
                  <a:solidFill>
                    <a:srgbClr val="333333"/>
                  </a:solidFill>
                </a:rPr>
                <a:t>Picture or Texture Fill</a:t>
              </a:r>
              <a:r>
                <a:rPr lang="en-GB" sz="1200">
                  <a:solidFill>
                    <a:srgbClr val="333333"/>
                  </a:solidFill>
                </a:rPr>
                <a:t> and choose the image from your computer.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C911210C-4CB5-4FD5-8F04-9B238BF62C4E}"/>
                </a:ext>
              </a:extLst>
            </p:cNvPr>
            <p:cNvSpPr txBox="1"/>
            <p:nvPr/>
          </p:nvSpPr>
          <p:spPr>
            <a:xfrm>
              <a:off x="838199" y="3135030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3. </a:t>
              </a:r>
              <a:r>
                <a:rPr lang="en-GB" sz="1200" dirty="0">
                  <a:solidFill>
                    <a:srgbClr val="333333"/>
                  </a:solidFill>
                </a:rPr>
                <a:t>Click </a:t>
              </a:r>
              <a:r>
                <a:rPr lang="en-GB" sz="1200" b="1" dirty="0">
                  <a:solidFill>
                    <a:srgbClr val="333333"/>
                  </a:solidFill>
                </a:rPr>
                <a:t>Picture</a:t>
              </a:r>
              <a:r>
                <a:rPr lang="en-GB" sz="1200" dirty="0">
                  <a:solidFill>
                    <a:srgbClr val="333333"/>
                  </a:solidFill>
                </a:rPr>
                <a:t> on the Format Background Menu to alter your image.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14D643F-DC5A-4259-AD5E-C45230483310}"/>
                </a:ext>
              </a:extLst>
            </p:cNvPr>
            <p:cNvSpPr txBox="1"/>
            <p:nvPr/>
          </p:nvSpPr>
          <p:spPr>
            <a:xfrm>
              <a:off x="838199" y="3728181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4.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Colour</a:t>
              </a:r>
              <a:r>
                <a:rPr lang="en-GB" sz="1200">
                  <a:solidFill>
                    <a:srgbClr val="333333"/>
                  </a:solidFill>
                </a:rPr>
                <a:t> to adjust the Saturation, Tone, and Colour.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00254B6-08C5-478F-BD20-6929EE0970A2}"/>
                </a:ext>
              </a:extLst>
            </p:cNvPr>
            <p:cNvSpPr txBox="1"/>
            <p:nvPr/>
          </p:nvSpPr>
          <p:spPr>
            <a:xfrm>
              <a:off x="838199" y="4321332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5.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Correction</a:t>
              </a:r>
              <a:r>
                <a:rPr lang="en-GB" sz="1200">
                  <a:solidFill>
                    <a:srgbClr val="333333"/>
                  </a:solidFill>
                </a:rPr>
                <a:t> to adjust the Sharpness, Brightness, and Contrast.</a:t>
              </a:r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78CA097-E827-4C42-9FD8-20B1D2874711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1701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Text">
    <p:bg>
      <p:bgPr>
        <a:solidFill>
          <a:srgbClr val="6356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B6FD3BAB-4143-4C67-8FEC-AB37D47128C0}"/>
              </a:ext>
            </a:extLst>
          </p:cNvPr>
          <p:cNvSpPr/>
          <p:nvPr userDrawn="1"/>
        </p:nvSpPr>
        <p:spPr>
          <a:xfrm rot="2700000">
            <a:off x="6420265" y="-386459"/>
            <a:ext cx="7271652" cy="8498260"/>
          </a:xfrm>
          <a:custGeom>
            <a:avLst/>
            <a:gdLst>
              <a:gd name="connsiteX0" fmla="*/ 2422314 w 7271652"/>
              <a:gd name="connsiteY0" fmla="*/ 0 h 8498260"/>
              <a:gd name="connsiteX1" fmla="*/ 7271652 w 7271652"/>
              <a:gd name="connsiteY1" fmla="*/ 4849338 h 8498260"/>
              <a:gd name="connsiteX2" fmla="*/ 3622729 w 7271652"/>
              <a:gd name="connsiteY2" fmla="*/ 8498260 h 8498260"/>
              <a:gd name="connsiteX3" fmla="*/ 0 w 7271652"/>
              <a:gd name="connsiteY3" fmla="*/ 8498260 h 8498260"/>
              <a:gd name="connsiteX4" fmla="*/ 1 w 7271652"/>
              <a:gd name="connsiteY4" fmla="*/ 2422314 h 849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71652" h="8498260">
                <a:moveTo>
                  <a:pt x="2422314" y="0"/>
                </a:moveTo>
                <a:lnTo>
                  <a:pt x="7271652" y="4849338"/>
                </a:lnTo>
                <a:lnTo>
                  <a:pt x="3622729" y="8498260"/>
                </a:lnTo>
                <a:lnTo>
                  <a:pt x="0" y="8498260"/>
                </a:lnTo>
                <a:lnTo>
                  <a:pt x="1" y="242231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FB7690-B103-47DC-9901-1B181C96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AE60E9-4492-4B3F-AC1B-B725F2CBF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B28FD333-DE88-4078-B8C6-F3C4B12CB686}"/>
              </a:ext>
            </a:extLst>
          </p:cNvPr>
          <p:cNvSpPr/>
          <p:nvPr userDrawn="1"/>
        </p:nvSpPr>
        <p:spPr>
          <a:xfrm flipV="1">
            <a:off x="0" y="-1"/>
            <a:ext cx="5199017" cy="5242560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3494DA0-B617-4A04-A97D-AE65080D93A9}"/>
              </a:ext>
            </a:extLst>
          </p:cNvPr>
          <p:cNvCxnSpPr>
            <a:cxnSpLocks/>
          </p:cNvCxnSpPr>
          <p:nvPr userDrawn="1"/>
        </p:nvCxnSpPr>
        <p:spPr>
          <a:xfrm>
            <a:off x="582562" y="509212"/>
            <a:ext cx="1814052" cy="0"/>
          </a:xfrm>
          <a:prstGeom prst="line">
            <a:avLst/>
          </a:prstGeom>
          <a:ln w="3810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6423F97-C3EE-480F-8713-59365F624093}"/>
              </a:ext>
            </a:extLst>
          </p:cNvPr>
          <p:cNvSpPr/>
          <p:nvPr userDrawn="1"/>
        </p:nvSpPr>
        <p:spPr>
          <a:xfrm rot="18900000" flipH="1">
            <a:off x="-245314" y="789155"/>
            <a:ext cx="490631" cy="490631"/>
          </a:xfrm>
          <a:custGeom>
            <a:avLst/>
            <a:gdLst>
              <a:gd name="connsiteX0" fmla="*/ 0 w 490631"/>
              <a:gd name="connsiteY0" fmla="*/ 0 h 490631"/>
              <a:gd name="connsiteX1" fmla="*/ 0 w 490631"/>
              <a:gd name="connsiteY1" fmla="*/ 490631 h 490631"/>
              <a:gd name="connsiteX2" fmla="*/ 490631 w 490631"/>
              <a:gd name="connsiteY2" fmla="*/ 490631 h 490631"/>
              <a:gd name="connsiteX3" fmla="*/ 351217 w 490631"/>
              <a:gd name="connsiteY3" fmla="*/ 351217 h 490631"/>
              <a:gd name="connsiteX4" fmla="*/ 139414 w 490631"/>
              <a:gd name="connsiteY4" fmla="*/ 351217 h 490631"/>
              <a:gd name="connsiteX5" fmla="*/ 139414 w 490631"/>
              <a:gd name="connsiteY5" fmla="*/ 139414 h 49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631" h="490631">
                <a:moveTo>
                  <a:pt x="0" y="0"/>
                </a:moveTo>
                <a:lnTo>
                  <a:pt x="0" y="490631"/>
                </a:lnTo>
                <a:lnTo>
                  <a:pt x="490631" y="490631"/>
                </a:lnTo>
                <a:lnTo>
                  <a:pt x="351217" y="351217"/>
                </a:lnTo>
                <a:lnTo>
                  <a:pt x="139414" y="351217"/>
                </a:lnTo>
                <a:lnTo>
                  <a:pt x="139414" y="13941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CECDAF-9D96-4ACB-B209-E32BA2EF27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809625"/>
            <a:ext cx="3257550" cy="8810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title here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400659-A1B2-4E8D-9A3C-76ED07A76C34}"/>
              </a:ext>
            </a:extLst>
          </p:cNvPr>
          <p:cNvSpPr/>
          <p:nvPr userDrawn="1"/>
        </p:nvSpPr>
        <p:spPr>
          <a:xfrm rot="2700000">
            <a:off x="4648478" y="-1406707"/>
            <a:ext cx="2813413" cy="2813414"/>
          </a:xfrm>
          <a:custGeom>
            <a:avLst/>
            <a:gdLst>
              <a:gd name="connsiteX0" fmla="*/ 0 w 2813413"/>
              <a:gd name="connsiteY0" fmla="*/ 2813414 h 2813414"/>
              <a:gd name="connsiteX1" fmla="*/ 594928 w 2813413"/>
              <a:gd name="connsiteY1" fmla="*/ 2218486 h 2813414"/>
              <a:gd name="connsiteX2" fmla="*/ 2218485 w 2813413"/>
              <a:gd name="connsiteY2" fmla="*/ 2218486 h 2813414"/>
              <a:gd name="connsiteX3" fmla="*/ 2218485 w 2813413"/>
              <a:gd name="connsiteY3" fmla="*/ 594928 h 2813414"/>
              <a:gd name="connsiteX4" fmla="*/ 2813413 w 2813413"/>
              <a:gd name="connsiteY4" fmla="*/ 0 h 2813414"/>
              <a:gd name="connsiteX5" fmla="*/ 2813413 w 2813413"/>
              <a:gd name="connsiteY5" fmla="*/ 2813414 h 2813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3413" h="2813414">
                <a:moveTo>
                  <a:pt x="0" y="2813414"/>
                </a:moveTo>
                <a:lnTo>
                  <a:pt x="594928" y="2218486"/>
                </a:lnTo>
                <a:lnTo>
                  <a:pt x="2218485" y="2218486"/>
                </a:lnTo>
                <a:lnTo>
                  <a:pt x="2218485" y="594928"/>
                </a:lnTo>
                <a:lnTo>
                  <a:pt x="2813413" y="0"/>
                </a:lnTo>
                <a:lnTo>
                  <a:pt x="2813413" y="281341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85254C85-1B89-4A03-9703-CBF68EAABC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009538" y="2446625"/>
            <a:ext cx="4862915" cy="1744274"/>
          </a:xfrm>
        </p:spPr>
        <p:txBody>
          <a:bodyPr anchor="ctr"/>
          <a:lstStyle>
            <a:lvl1pPr>
              <a:defRPr>
                <a:solidFill>
                  <a:srgbClr val="1E1A1F"/>
                </a:solidFill>
              </a:defRPr>
            </a:lvl1pPr>
            <a:lvl2pPr>
              <a:defRPr>
                <a:solidFill>
                  <a:srgbClr val="1E1A1F"/>
                </a:solidFill>
              </a:defRPr>
            </a:lvl2pPr>
            <a:lvl3pPr>
              <a:defRPr>
                <a:solidFill>
                  <a:srgbClr val="1E1A1F"/>
                </a:solidFill>
              </a:defRPr>
            </a:lvl3pPr>
            <a:lvl4pPr>
              <a:defRPr>
                <a:solidFill>
                  <a:srgbClr val="1E1A1F"/>
                </a:solidFill>
              </a:defRPr>
            </a:lvl4pPr>
            <a:lvl5pPr>
              <a:defRPr>
                <a:solidFill>
                  <a:srgbClr val="1E1A1F"/>
                </a:solidFill>
              </a:defRPr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D7F7ED4-6C30-43DF-A8E3-5D298A2E70E9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393C6C7-F580-48E9-B17D-AB3A37E3DD7B}"/>
              </a:ext>
            </a:extLst>
          </p:cNvPr>
          <p:cNvGrpSpPr/>
          <p:nvPr userDrawn="1"/>
        </p:nvGrpSpPr>
        <p:grpSpPr>
          <a:xfrm>
            <a:off x="-3699941" y="0"/>
            <a:ext cx="3507558" cy="3745276"/>
            <a:chOff x="838199" y="1150070"/>
            <a:chExt cx="3507558" cy="3745276"/>
          </a:xfrm>
          <a:solidFill>
            <a:schemeClr val="tx1"/>
          </a:solidFill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2A987BE-4432-44FE-8E90-1004EA3BC241}"/>
                </a:ext>
              </a:extLst>
            </p:cNvPr>
            <p:cNvSpPr/>
            <p:nvPr/>
          </p:nvSpPr>
          <p:spPr>
            <a:xfrm>
              <a:off x="838200" y="1150070"/>
              <a:ext cx="3507557" cy="3745276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1AF3680-47BA-4FAA-BFFC-11E2868CCBD9}"/>
                </a:ext>
              </a:extLst>
            </p:cNvPr>
            <p:cNvSpPr txBox="1"/>
            <p:nvPr/>
          </p:nvSpPr>
          <p:spPr>
            <a:xfrm>
              <a:off x="838200" y="1150070"/>
              <a:ext cx="35075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>
                  <a:solidFill>
                    <a:srgbClr val="333333"/>
                  </a:solidFill>
                  <a:latin typeface="+mj-lt"/>
                </a:rPr>
                <a:t>How to insert a </a:t>
              </a:r>
              <a:br>
                <a:rPr lang="en-GB" sz="1600">
                  <a:solidFill>
                    <a:srgbClr val="333333"/>
                  </a:solidFill>
                  <a:latin typeface="+mj-lt"/>
                </a:rPr>
              </a:br>
              <a:r>
                <a:rPr lang="en-GB" sz="1600">
                  <a:solidFill>
                    <a:srgbClr val="333333"/>
                  </a:solidFill>
                  <a:latin typeface="+mj-lt"/>
                </a:rPr>
                <a:t>background image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35DEF16-230E-4331-B929-968DC98A3F76}"/>
                </a:ext>
              </a:extLst>
            </p:cNvPr>
            <p:cNvSpPr/>
            <p:nvPr/>
          </p:nvSpPr>
          <p:spPr>
            <a:xfrm>
              <a:off x="838200" y="1817193"/>
              <a:ext cx="3507557" cy="3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B08B2BC-EEC4-4DBB-82BE-5990E94A0A49}"/>
                </a:ext>
              </a:extLst>
            </p:cNvPr>
            <p:cNvSpPr txBox="1"/>
            <p:nvPr/>
          </p:nvSpPr>
          <p:spPr>
            <a:xfrm>
              <a:off x="838199" y="1948728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1. </a:t>
              </a:r>
              <a:r>
                <a:rPr lang="en-GB" sz="1200" dirty="0">
                  <a:solidFill>
                    <a:srgbClr val="333333"/>
                  </a:solidFill>
                </a:rPr>
                <a:t>Right click on your slide and click </a:t>
              </a:r>
              <a:br>
                <a:rPr lang="en-GB" sz="1200" dirty="0">
                  <a:solidFill>
                    <a:srgbClr val="333333"/>
                  </a:solidFill>
                </a:rPr>
              </a:br>
              <a:r>
                <a:rPr lang="en-GB" sz="1200" b="1" dirty="0">
                  <a:solidFill>
                    <a:srgbClr val="333333"/>
                  </a:solidFill>
                </a:rPr>
                <a:t>Format Background</a:t>
              </a:r>
              <a:r>
                <a:rPr lang="en-GB" sz="1200" dirty="0">
                  <a:solidFill>
                    <a:srgbClr val="333333"/>
                  </a:solidFill>
                </a:rPr>
                <a:t>.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88520E6-AAB7-4A20-8D2D-1617AA7C3C7D}"/>
                </a:ext>
              </a:extLst>
            </p:cNvPr>
            <p:cNvSpPr txBox="1"/>
            <p:nvPr/>
          </p:nvSpPr>
          <p:spPr>
            <a:xfrm>
              <a:off x="838199" y="2541879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2. </a:t>
              </a:r>
              <a:r>
                <a:rPr lang="en-GB" sz="1200">
                  <a:solidFill>
                    <a:srgbClr val="333333"/>
                  </a:solidFill>
                </a:rPr>
                <a:t>Click on </a:t>
              </a:r>
              <a:r>
                <a:rPr lang="en-GB" sz="1200" b="1">
                  <a:solidFill>
                    <a:srgbClr val="333333"/>
                  </a:solidFill>
                </a:rPr>
                <a:t>Fill</a:t>
              </a:r>
              <a:r>
                <a:rPr lang="en-GB" sz="1200">
                  <a:solidFill>
                    <a:srgbClr val="333333"/>
                  </a:solidFill>
                </a:rPr>
                <a:t> then </a:t>
              </a:r>
              <a:r>
                <a:rPr lang="en-GB" sz="1200" b="1">
                  <a:solidFill>
                    <a:srgbClr val="333333"/>
                  </a:solidFill>
                </a:rPr>
                <a:t>Picture or Texture Fill</a:t>
              </a:r>
              <a:r>
                <a:rPr lang="en-GB" sz="1200">
                  <a:solidFill>
                    <a:srgbClr val="333333"/>
                  </a:solidFill>
                </a:rPr>
                <a:t> and choose the image from your computer.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F2EC575-A00E-4F87-8B9A-576A0F09ECE7}"/>
                </a:ext>
              </a:extLst>
            </p:cNvPr>
            <p:cNvSpPr txBox="1"/>
            <p:nvPr/>
          </p:nvSpPr>
          <p:spPr>
            <a:xfrm>
              <a:off x="838199" y="3135030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3. </a:t>
              </a:r>
              <a:r>
                <a:rPr lang="en-GB" sz="1200" dirty="0">
                  <a:solidFill>
                    <a:srgbClr val="333333"/>
                  </a:solidFill>
                </a:rPr>
                <a:t>Click </a:t>
              </a:r>
              <a:r>
                <a:rPr lang="en-GB" sz="1200" b="1" dirty="0">
                  <a:solidFill>
                    <a:srgbClr val="333333"/>
                  </a:solidFill>
                </a:rPr>
                <a:t>Picture</a:t>
              </a:r>
              <a:r>
                <a:rPr lang="en-GB" sz="1200" dirty="0">
                  <a:solidFill>
                    <a:srgbClr val="333333"/>
                  </a:solidFill>
                </a:rPr>
                <a:t> on the Format Background Menu to alter your image.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AE81CBB-2CD5-42A8-9DF8-A37B02B30C01}"/>
                </a:ext>
              </a:extLst>
            </p:cNvPr>
            <p:cNvSpPr txBox="1"/>
            <p:nvPr/>
          </p:nvSpPr>
          <p:spPr>
            <a:xfrm>
              <a:off x="838199" y="3728181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4.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Colour</a:t>
              </a:r>
              <a:r>
                <a:rPr lang="en-GB" sz="1200">
                  <a:solidFill>
                    <a:srgbClr val="333333"/>
                  </a:solidFill>
                </a:rPr>
                <a:t> to adjust the Saturation, Tone, and Colour.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2B07734-BD96-4DF0-9937-DFE9DB1FF2C0}"/>
                </a:ext>
              </a:extLst>
            </p:cNvPr>
            <p:cNvSpPr txBox="1"/>
            <p:nvPr/>
          </p:nvSpPr>
          <p:spPr>
            <a:xfrm>
              <a:off x="838199" y="4321332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5.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Correction</a:t>
              </a:r>
              <a:r>
                <a:rPr lang="en-GB" sz="1200">
                  <a:solidFill>
                    <a:srgbClr val="333333"/>
                  </a:solidFill>
                </a:rPr>
                <a:t> to adjust the Sharpness, Brightness, and Contrast.</a:t>
              </a:r>
            </a:p>
          </p:txBody>
        </p:sp>
      </p:grp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52602A7-4E0C-47FD-ABC2-C50B8EF3E19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137246" y="4321375"/>
            <a:ext cx="1400175" cy="631825"/>
          </a:xfrm>
        </p:spPr>
        <p:txBody>
          <a:bodyPr anchor="ctr"/>
          <a:lstStyle>
            <a:lvl1pPr algn="ctr">
              <a:defRPr sz="1400">
                <a:solidFill>
                  <a:srgbClr val="1E1A1F"/>
                </a:solidFill>
              </a:defRPr>
            </a:lvl1pPr>
          </a:lstStyle>
          <a:p>
            <a:r>
              <a:rPr lang="en-US" dirty="0"/>
              <a:t>Click icon to insert logo</a:t>
            </a:r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5793D661-C0A0-4D54-9A33-9C465B1FAEA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657034" y="4321375"/>
            <a:ext cx="1400175" cy="631825"/>
          </a:xfrm>
        </p:spPr>
        <p:txBody>
          <a:bodyPr anchor="ctr"/>
          <a:lstStyle>
            <a:lvl1pPr algn="ctr">
              <a:defRPr sz="1400">
                <a:solidFill>
                  <a:srgbClr val="1E1A1F"/>
                </a:solidFill>
              </a:defRPr>
            </a:lvl1pPr>
          </a:lstStyle>
          <a:p>
            <a:r>
              <a:rPr lang="en-US" dirty="0"/>
              <a:t>Click icon to insert logo</a:t>
            </a:r>
          </a:p>
        </p:txBody>
      </p:sp>
      <p:sp>
        <p:nvSpPr>
          <p:cNvPr id="36" name="Picture Placeholder 5">
            <a:extLst>
              <a:ext uri="{FF2B5EF4-FFF2-40B4-BE49-F238E27FC236}">
                <a16:creationId xmlns:a16="http://schemas.microsoft.com/office/drawing/2014/main" id="{6798956D-2AFE-4001-B47D-576AD231C0B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0176821" y="4321375"/>
            <a:ext cx="1400175" cy="631825"/>
          </a:xfrm>
        </p:spPr>
        <p:txBody>
          <a:bodyPr anchor="ctr"/>
          <a:lstStyle>
            <a:lvl1pPr algn="ctr">
              <a:defRPr sz="1400">
                <a:solidFill>
                  <a:srgbClr val="1E1A1F"/>
                </a:solidFill>
              </a:defRPr>
            </a:lvl1pPr>
          </a:lstStyle>
          <a:p>
            <a:r>
              <a:rPr lang="en-US" dirty="0"/>
              <a:t>Click icon to insert logo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1B0026B4-4770-4360-A549-A6938EEFD4D8}"/>
              </a:ext>
            </a:extLst>
          </p:cNvPr>
          <p:cNvSpPr/>
          <p:nvPr userDrawn="1"/>
        </p:nvSpPr>
        <p:spPr>
          <a:xfrm>
            <a:off x="1901861" y="4650377"/>
            <a:ext cx="4415248" cy="2207625"/>
          </a:xfrm>
          <a:custGeom>
            <a:avLst/>
            <a:gdLst>
              <a:gd name="connsiteX0" fmla="*/ 2158668 w 4317336"/>
              <a:gd name="connsiteY0" fmla="*/ 0 h 2158669"/>
              <a:gd name="connsiteX1" fmla="*/ 4317336 w 4317336"/>
              <a:gd name="connsiteY1" fmla="*/ 2158669 h 2158669"/>
              <a:gd name="connsiteX2" fmla="*/ 3522357 w 4317336"/>
              <a:gd name="connsiteY2" fmla="*/ 2158669 h 2158669"/>
              <a:gd name="connsiteX3" fmla="*/ 2158669 w 4317336"/>
              <a:gd name="connsiteY3" fmla="*/ 794980 h 2158669"/>
              <a:gd name="connsiteX4" fmla="*/ 794982 w 4317336"/>
              <a:gd name="connsiteY4" fmla="*/ 2158669 h 2158669"/>
              <a:gd name="connsiteX5" fmla="*/ 0 w 4317336"/>
              <a:gd name="connsiteY5" fmla="*/ 2158669 h 215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17336" h="2158669">
                <a:moveTo>
                  <a:pt x="2158668" y="0"/>
                </a:moveTo>
                <a:lnTo>
                  <a:pt x="4317336" y="2158669"/>
                </a:lnTo>
                <a:lnTo>
                  <a:pt x="3522357" y="2158669"/>
                </a:lnTo>
                <a:lnTo>
                  <a:pt x="2158669" y="794980"/>
                </a:lnTo>
                <a:lnTo>
                  <a:pt x="794982" y="2158669"/>
                </a:lnTo>
                <a:lnTo>
                  <a:pt x="0" y="2158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6097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DCCD4AAE-4B83-4188-B519-AE955C2DF524}"/>
              </a:ext>
            </a:extLst>
          </p:cNvPr>
          <p:cNvSpPr/>
          <p:nvPr userDrawn="1"/>
        </p:nvSpPr>
        <p:spPr>
          <a:xfrm rot="2700000">
            <a:off x="-2010484" y="4395"/>
            <a:ext cx="9017612" cy="7747392"/>
          </a:xfrm>
          <a:custGeom>
            <a:avLst/>
            <a:gdLst>
              <a:gd name="connsiteX0" fmla="*/ 0 w 9017612"/>
              <a:gd name="connsiteY0" fmla="*/ 2898054 h 7747392"/>
              <a:gd name="connsiteX1" fmla="*/ 2898054 w 9017612"/>
              <a:gd name="connsiteY1" fmla="*/ 0 h 7747392"/>
              <a:gd name="connsiteX2" fmla="*/ 9017612 w 9017612"/>
              <a:gd name="connsiteY2" fmla="*/ 0 h 7747392"/>
              <a:gd name="connsiteX3" fmla="*/ 9017612 w 9017612"/>
              <a:gd name="connsiteY3" fmla="*/ 3579118 h 7747392"/>
              <a:gd name="connsiteX4" fmla="*/ 4849338 w 9017612"/>
              <a:gd name="connsiteY4" fmla="*/ 7747392 h 7747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17612" h="7747392">
                <a:moveTo>
                  <a:pt x="0" y="2898054"/>
                </a:moveTo>
                <a:lnTo>
                  <a:pt x="2898054" y="0"/>
                </a:lnTo>
                <a:lnTo>
                  <a:pt x="9017612" y="0"/>
                </a:lnTo>
                <a:lnTo>
                  <a:pt x="9017612" y="3579118"/>
                </a:lnTo>
                <a:lnTo>
                  <a:pt x="4849338" y="774739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9BD911-F773-42A4-9324-7742F3DC0E6A}"/>
              </a:ext>
            </a:extLst>
          </p:cNvPr>
          <p:cNvSpPr txBox="1"/>
          <p:nvPr userDrawn="1"/>
        </p:nvSpPr>
        <p:spPr>
          <a:xfrm>
            <a:off x="486380" y="2558374"/>
            <a:ext cx="3190673" cy="773349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4000" b="1" dirty="0">
                <a:solidFill>
                  <a:schemeClr val="accent1"/>
                </a:solidFill>
              </a:rPr>
              <a:t>Thank you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FFE9D20-0744-41C0-87A7-3BF17A5918F7}"/>
              </a:ext>
            </a:extLst>
          </p:cNvPr>
          <p:cNvCxnSpPr>
            <a:cxnSpLocks/>
          </p:cNvCxnSpPr>
          <p:nvPr userDrawn="1"/>
        </p:nvCxnSpPr>
        <p:spPr>
          <a:xfrm>
            <a:off x="582562" y="1554241"/>
            <a:ext cx="1814052" cy="0"/>
          </a:xfrm>
          <a:prstGeom prst="line">
            <a:avLst/>
          </a:prstGeom>
          <a:ln w="38100">
            <a:solidFill>
              <a:srgbClr val="635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803CAB1D-57D4-4AE8-8D1C-105D3CBAD8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10" y="485451"/>
            <a:ext cx="1814052" cy="698856"/>
          </a:xfrm>
          <a:prstGeom prst="rect">
            <a:avLst/>
          </a:prstGeom>
        </p:spPr>
      </p:pic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92F25DB-D870-4791-B50A-18045EC61E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6639" y="3506824"/>
            <a:ext cx="4786144" cy="471488"/>
          </a:xfrm>
        </p:spPr>
        <p:txBody>
          <a:bodyPr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Enter email address here</a:t>
            </a:r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0FF48746-A771-4BCB-B2F2-B26D23BB8A2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86639" y="4119278"/>
            <a:ext cx="4786143" cy="471488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phone number here</a:t>
            </a:r>
          </a:p>
        </p:txBody>
      </p:sp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C3E7B9FC-985F-4CA7-9524-C21A2BF7A4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86638" y="4731731"/>
            <a:ext cx="4786143" cy="471488"/>
          </a:xfrm>
        </p:spPr>
        <p:txBody>
          <a:bodyPr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Enter Facebook address here</a:t>
            </a:r>
          </a:p>
        </p:txBody>
      </p:sp>
      <p:sp>
        <p:nvSpPr>
          <p:cNvPr id="31" name="Text Placeholder 27">
            <a:extLst>
              <a:ext uri="{FF2B5EF4-FFF2-40B4-BE49-F238E27FC236}">
                <a16:creationId xmlns:a16="http://schemas.microsoft.com/office/drawing/2014/main" id="{64449CF2-EE11-400D-9D61-405387413F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86637" y="5344184"/>
            <a:ext cx="4786143" cy="471488"/>
          </a:xfrm>
        </p:spPr>
        <p:txBody>
          <a:bodyPr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Enter Twitter address here</a:t>
            </a:r>
          </a:p>
        </p:txBody>
      </p:sp>
      <p:sp>
        <p:nvSpPr>
          <p:cNvPr id="32" name="Text Placeholder 27">
            <a:extLst>
              <a:ext uri="{FF2B5EF4-FFF2-40B4-BE49-F238E27FC236}">
                <a16:creationId xmlns:a16="http://schemas.microsoft.com/office/drawing/2014/main" id="{7654BCDF-D60A-43D0-8D7E-F7DFFAB2CF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6636" y="5956638"/>
            <a:ext cx="4786143" cy="471488"/>
          </a:xfrm>
        </p:spPr>
        <p:txBody>
          <a:bodyPr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Enter LinkedIn address here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5A6A2CA7-7870-43C6-A483-1818CD83A112}"/>
              </a:ext>
            </a:extLst>
          </p:cNvPr>
          <p:cNvSpPr/>
          <p:nvPr userDrawn="1"/>
        </p:nvSpPr>
        <p:spPr>
          <a:xfrm rot="13500000">
            <a:off x="5001368" y="-919413"/>
            <a:ext cx="1838827" cy="1838827"/>
          </a:xfrm>
          <a:custGeom>
            <a:avLst/>
            <a:gdLst>
              <a:gd name="connsiteX0" fmla="*/ 1838827 w 1838827"/>
              <a:gd name="connsiteY0" fmla="*/ 0 h 1838827"/>
              <a:gd name="connsiteX1" fmla="*/ 1409451 w 1838827"/>
              <a:gd name="connsiteY1" fmla="*/ 429377 h 1838827"/>
              <a:gd name="connsiteX2" fmla="*/ 428761 w 1838827"/>
              <a:gd name="connsiteY2" fmla="*/ 429377 h 1838827"/>
              <a:gd name="connsiteX3" fmla="*/ 428761 w 1838827"/>
              <a:gd name="connsiteY3" fmla="*/ 1410067 h 1838827"/>
              <a:gd name="connsiteX4" fmla="*/ 1 w 1838827"/>
              <a:gd name="connsiteY4" fmla="*/ 1838827 h 1838827"/>
              <a:gd name="connsiteX5" fmla="*/ 0 w 1838827"/>
              <a:gd name="connsiteY5" fmla="*/ 1 h 1838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38827" h="1838827">
                <a:moveTo>
                  <a:pt x="1838827" y="0"/>
                </a:moveTo>
                <a:lnTo>
                  <a:pt x="1409451" y="429377"/>
                </a:lnTo>
                <a:lnTo>
                  <a:pt x="428761" y="429377"/>
                </a:lnTo>
                <a:lnTo>
                  <a:pt x="428761" y="1410067"/>
                </a:lnTo>
                <a:lnTo>
                  <a:pt x="1" y="1838827"/>
                </a:lnTo>
                <a:lnTo>
                  <a:pt x="0" y="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DFBBE80E-A813-41B1-9968-11B7B469846D}"/>
              </a:ext>
            </a:extLst>
          </p:cNvPr>
          <p:cNvSpPr/>
          <p:nvPr userDrawn="1"/>
        </p:nvSpPr>
        <p:spPr>
          <a:xfrm rot="13500000">
            <a:off x="3575727" y="-1093483"/>
            <a:ext cx="2186966" cy="2186967"/>
          </a:xfrm>
          <a:custGeom>
            <a:avLst/>
            <a:gdLst>
              <a:gd name="connsiteX0" fmla="*/ 2186966 w 2186966"/>
              <a:gd name="connsiteY0" fmla="*/ 0 h 2186967"/>
              <a:gd name="connsiteX1" fmla="*/ 1757589 w 2186966"/>
              <a:gd name="connsiteY1" fmla="*/ 429377 h 2186967"/>
              <a:gd name="connsiteX2" fmla="*/ 428760 w 2186966"/>
              <a:gd name="connsiteY2" fmla="*/ 429377 h 2186967"/>
              <a:gd name="connsiteX3" fmla="*/ 428760 w 2186966"/>
              <a:gd name="connsiteY3" fmla="*/ 1758207 h 2186967"/>
              <a:gd name="connsiteX4" fmla="*/ 0 w 2186966"/>
              <a:gd name="connsiteY4" fmla="*/ 2186967 h 2186967"/>
              <a:gd name="connsiteX5" fmla="*/ 0 w 2186966"/>
              <a:gd name="connsiteY5" fmla="*/ 0 h 2186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86966" h="2186967">
                <a:moveTo>
                  <a:pt x="2186966" y="0"/>
                </a:moveTo>
                <a:lnTo>
                  <a:pt x="1757589" y="429377"/>
                </a:lnTo>
                <a:lnTo>
                  <a:pt x="428760" y="429377"/>
                </a:lnTo>
                <a:lnTo>
                  <a:pt x="428760" y="1758207"/>
                </a:lnTo>
                <a:lnTo>
                  <a:pt x="0" y="21869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A026D035-51B7-4ED9-A802-FA07AE99EFA7}"/>
              </a:ext>
            </a:extLst>
          </p:cNvPr>
          <p:cNvSpPr/>
          <p:nvPr userDrawn="1"/>
        </p:nvSpPr>
        <p:spPr>
          <a:xfrm rot="18900000">
            <a:off x="10166050" y="1992479"/>
            <a:ext cx="4051901" cy="4051901"/>
          </a:xfrm>
          <a:custGeom>
            <a:avLst/>
            <a:gdLst>
              <a:gd name="connsiteX0" fmla="*/ 4051901 w 4051901"/>
              <a:gd name="connsiteY0" fmla="*/ 0 h 4051901"/>
              <a:gd name="connsiteX1" fmla="*/ 3472792 w 4051901"/>
              <a:gd name="connsiteY1" fmla="*/ 579109 h 4051901"/>
              <a:gd name="connsiteX2" fmla="*/ 590418 w 4051901"/>
              <a:gd name="connsiteY2" fmla="*/ 579109 h 4051901"/>
              <a:gd name="connsiteX3" fmla="*/ 590418 w 4051901"/>
              <a:gd name="connsiteY3" fmla="*/ 3461483 h 4051901"/>
              <a:gd name="connsiteX4" fmla="*/ 0 w 4051901"/>
              <a:gd name="connsiteY4" fmla="*/ 4051901 h 4051901"/>
              <a:gd name="connsiteX5" fmla="*/ 0 w 4051901"/>
              <a:gd name="connsiteY5" fmla="*/ 0 h 4051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51901" h="4051901">
                <a:moveTo>
                  <a:pt x="4051901" y="0"/>
                </a:moveTo>
                <a:lnTo>
                  <a:pt x="3472792" y="579109"/>
                </a:lnTo>
                <a:lnTo>
                  <a:pt x="590418" y="579109"/>
                </a:lnTo>
                <a:lnTo>
                  <a:pt x="590418" y="3461483"/>
                </a:lnTo>
                <a:lnTo>
                  <a:pt x="0" y="40519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FDACE808-9398-4AE9-93F7-070FF3B8B35C}"/>
              </a:ext>
            </a:extLst>
          </p:cNvPr>
          <p:cNvSpPr/>
          <p:nvPr userDrawn="1"/>
        </p:nvSpPr>
        <p:spPr>
          <a:xfrm rot="18900000">
            <a:off x="9583924" y="3838566"/>
            <a:ext cx="4031697" cy="2356623"/>
          </a:xfrm>
          <a:custGeom>
            <a:avLst/>
            <a:gdLst>
              <a:gd name="connsiteX0" fmla="*/ 4031697 w 4031697"/>
              <a:gd name="connsiteY0" fmla="*/ 0 h 2356623"/>
              <a:gd name="connsiteX1" fmla="*/ 3452587 w 4031697"/>
              <a:gd name="connsiteY1" fmla="*/ 579109 h 2356623"/>
              <a:gd name="connsiteX2" fmla="*/ 590418 w 4031697"/>
              <a:gd name="connsiteY2" fmla="*/ 579109 h 2356623"/>
              <a:gd name="connsiteX3" fmla="*/ 590418 w 4031697"/>
              <a:gd name="connsiteY3" fmla="*/ 2356623 h 2356623"/>
              <a:gd name="connsiteX4" fmla="*/ 0 w 4031697"/>
              <a:gd name="connsiteY4" fmla="*/ 1766205 h 2356623"/>
              <a:gd name="connsiteX5" fmla="*/ 0 w 4031697"/>
              <a:gd name="connsiteY5" fmla="*/ 0 h 235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31697" h="2356623">
                <a:moveTo>
                  <a:pt x="4031697" y="0"/>
                </a:moveTo>
                <a:lnTo>
                  <a:pt x="3452587" y="579109"/>
                </a:lnTo>
                <a:lnTo>
                  <a:pt x="590418" y="579109"/>
                </a:lnTo>
                <a:lnTo>
                  <a:pt x="590418" y="2356623"/>
                </a:lnTo>
                <a:lnTo>
                  <a:pt x="0" y="176620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EED3A8A-79D1-456F-B20E-718FAC61DE16}"/>
              </a:ext>
            </a:extLst>
          </p:cNvPr>
          <p:cNvGrpSpPr/>
          <p:nvPr userDrawn="1"/>
        </p:nvGrpSpPr>
        <p:grpSpPr>
          <a:xfrm>
            <a:off x="-3699941" y="0"/>
            <a:ext cx="3507558" cy="3745276"/>
            <a:chOff x="838199" y="1150070"/>
            <a:chExt cx="3507558" cy="3745276"/>
          </a:xfrm>
          <a:solidFill>
            <a:schemeClr val="tx1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DF4E7B3-B644-4D74-BA31-BB1A2AB544D7}"/>
                </a:ext>
              </a:extLst>
            </p:cNvPr>
            <p:cNvSpPr/>
            <p:nvPr/>
          </p:nvSpPr>
          <p:spPr>
            <a:xfrm>
              <a:off x="838200" y="1150070"/>
              <a:ext cx="3507557" cy="3745276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5076662-B0F1-4CB0-AB6D-598547E7E01A}"/>
                </a:ext>
              </a:extLst>
            </p:cNvPr>
            <p:cNvSpPr txBox="1"/>
            <p:nvPr/>
          </p:nvSpPr>
          <p:spPr>
            <a:xfrm>
              <a:off x="838200" y="1150070"/>
              <a:ext cx="35075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>
                  <a:solidFill>
                    <a:srgbClr val="333333"/>
                  </a:solidFill>
                  <a:latin typeface="+mj-lt"/>
                </a:rPr>
                <a:t>How to insert a </a:t>
              </a:r>
              <a:br>
                <a:rPr lang="en-GB" sz="1600">
                  <a:solidFill>
                    <a:srgbClr val="333333"/>
                  </a:solidFill>
                  <a:latin typeface="+mj-lt"/>
                </a:rPr>
              </a:br>
              <a:r>
                <a:rPr lang="en-GB" sz="1600">
                  <a:solidFill>
                    <a:srgbClr val="333333"/>
                  </a:solidFill>
                  <a:latin typeface="+mj-lt"/>
                </a:rPr>
                <a:t>background image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4554DA4-B31F-4A22-95EB-685BDF037A8D}"/>
                </a:ext>
              </a:extLst>
            </p:cNvPr>
            <p:cNvSpPr/>
            <p:nvPr/>
          </p:nvSpPr>
          <p:spPr>
            <a:xfrm>
              <a:off x="838200" y="1817193"/>
              <a:ext cx="3507557" cy="3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6CDFCF8-DB69-4FA3-B46A-DB8C03C4DD18}"/>
                </a:ext>
              </a:extLst>
            </p:cNvPr>
            <p:cNvSpPr txBox="1"/>
            <p:nvPr/>
          </p:nvSpPr>
          <p:spPr>
            <a:xfrm>
              <a:off x="838199" y="1948728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1. </a:t>
              </a:r>
              <a:r>
                <a:rPr lang="en-GB" sz="1200" dirty="0">
                  <a:solidFill>
                    <a:srgbClr val="333333"/>
                  </a:solidFill>
                </a:rPr>
                <a:t>Right click on your slide and click </a:t>
              </a:r>
              <a:br>
                <a:rPr lang="en-GB" sz="1200" dirty="0">
                  <a:solidFill>
                    <a:srgbClr val="333333"/>
                  </a:solidFill>
                </a:rPr>
              </a:br>
              <a:r>
                <a:rPr lang="en-GB" sz="1200" b="1" dirty="0">
                  <a:solidFill>
                    <a:srgbClr val="333333"/>
                  </a:solidFill>
                </a:rPr>
                <a:t>Format Background</a:t>
              </a:r>
              <a:r>
                <a:rPr lang="en-GB" sz="1200" dirty="0">
                  <a:solidFill>
                    <a:srgbClr val="333333"/>
                  </a:solidFill>
                </a:rPr>
                <a:t>.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C0406D7-851F-4DC7-9B13-DA4F8FAEE601}"/>
                </a:ext>
              </a:extLst>
            </p:cNvPr>
            <p:cNvSpPr txBox="1"/>
            <p:nvPr/>
          </p:nvSpPr>
          <p:spPr>
            <a:xfrm>
              <a:off x="838199" y="2541879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2. </a:t>
              </a:r>
              <a:r>
                <a:rPr lang="en-GB" sz="1200">
                  <a:solidFill>
                    <a:srgbClr val="333333"/>
                  </a:solidFill>
                </a:rPr>
                <a:t>Click on </a:t>
              </a:r>
              <a:r>
                <a:rPr lang="en-GB" sz="1200" b="1">
                  <a:solidFill>
                    <a:srgbClr val="333333"/>
                  </a:solidFill>
                </a:rPr>
                <a:t>Fill</a:t>
              </a:r>
              <a:r>
                <a:rPr lang="en-GB" sz="1200">
                  <a:solidFill>
                    <a:srgbClr val="333333"/>
                  </a:solidFill>
                </a:rPr>
                <a:t> then </a:t>
              </a:r>
              <a:r>
                <a:rPr lang="en-GB" sz="1200" b="1">
                  <a:solidFill>
                    <a:srgbClr val="333333"/>
                  </a:solidFill>
                </a:rPr>
                <a:t>Picture or Texture Fill</a:t>
              </a:r>
              <a:r>
                <a:rPr lang="en-GB" sz="1200">
                  <a:solidFill>
                    <a:srgbClr val="333333"/>
                  </a:solidFill>
                </a:rPr>
                <a:t> and choose the image from your computer.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A673E87-982E-4059-AB4B-3483989D50D2}"/>
                </a:ext>
              </a:extLst>
            </p:cNvPr>
            <p:cNvSpPr txBox="1"/>
            <p:nvPr/>
          </p:nvSpPr>
          <p:spPr>
            <a:xfrm>
              <a:off x="838199" y="3135030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3. </a:t>
              </a:r>
              <a:r>
                <a:rPr lang="en-GB" sz="1200" dirty="0">
                  <a:solidFill>
                    <a:srgbClr val="333333"/>
                  </a:solidFill>
                </a:rPr>
                <a:t>Click </a:t>
              </a:r>
              <a:r>
                <a:rPr lang="en-GB" sz="1200" b="1" dirty="0">
                  <a:solidFill>
                    <a:srgbClr val="333333"/>
                  </a:solidFill>
                </a:rPr>
                <a:t>Picture</a:t>
              </a:r>
              <a:r>
                <a:rPr lang="en-GB" sz="1200" dirty="0">
                  <a:solidFill>
                    <a:srgbClr val="333333"/>
                  </a:solidFill>
                </a:rPr>
                <a:t> on the Format Background Menu to alter your image.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C440AEA-38A9-4D3E-92F6-913DAD65F533}"/>
                </a:ext>
              </a:extLst>
            </p:cNvPr>
            <p:cNvSpPr txBox="1"/>
            <p:nvPr/>
          </p:nvSpPr>
          <p:spPr>
            <a:xfrm>
              <a:off x="838199" y="3728181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4.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Colour</a:t>
              </a:r>
              <a:r>
                <a:rPr lang="en-GB" sz="1200">
                  <a:solidFill>
                    <a:srgbClr val="333333"/>
                  </a:solidFill>
                </a:rPr>
                <a:t> to adjust the Saturation, Tone, and Colour.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84455C5-82F9-4D96-A032-CA0C9FFA192E}"/>
                </a:ext>
              </a:extLst>
            </p:cNvPr>
            <p:cNvSpPr txBox="1"/>
            <p:nvPr/>
          </p:nvSpPr>
          <p:spPr>
            <a:xfrm>
              <a:off x="838199" y="4321332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5.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Correction</a:t>
              </a:r>
              <a:r>
                <a:rPr lang="en-GB" sz="1200">
                  <a:solidFill>
                    <a:srgbClr val="333333"/>
                  </a:solidFill>
                </a:rPr>
                <a:t> to adjust the Sharpness, Brightness, and Contrast.</a:t>
              </a:r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0F471B-FC25-43A4-8CD3-CC556C373DB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2716" y="3562403"/>
            <a:ext cx="360332" cy="36033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41" name="Picture Placeholder 2">
            <a:extLst>
              <a:ext uri="{FF2B5EF4-FFF2-40B4-BE49-F238E27FC236}">
                <a16:creationId xmlns:a16="http://schemas.microsoft.com/office/drawing/2014/main" id="{B265F1CB-A3DD-4EE8-9D57-349BDA8F4C3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2716" y="4174857"/>
            <a:ext cx="360332" cy="36033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42" name="Picture Placeholder 2">
            <a:extLst>
              <a:ext uri="{FF2B5EF4-FFF2-40B4-BE49-F238E27FC236}">
                <a16:creationId xmlns:a16="http://schemas.microsoft.com/office/drawing/2014/main" id="{241FDB2B-9C61-4EAA-A5BA-C264E3BA8F46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2716" y="4787310"/>
            <a:ext cx="360332" cy="36033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43" name="Picture Placeholder 2">
            <a:extLst>
              <a:ext uri="{FF2B5EF4-FFF2-40B4-BE49-F238E27FC236}">
                <a16:creationId xmlns:a16="http://schemas.microsoft.com/office/drawing/2014/main" id="{5CA3CE85-2216-4BA1-A65F-98F891431D1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2716" y="5399763"/>
            <a:ext cx="360332" cy="36033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44" name="Picture Placeholder 2">
            <a:extLst>
              <a:ext uri="{FF2B5EF4-FFF2-40B4-BE49-F238E27FC236}">
                <a16:creationId xmlns:a16="http://schemas.microsoft.com/office/drawing/2014/main" id="{190A98AD-F597-47A1-BC0E-8D9166955EFB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22716" y="6012217"/>
            <a:ext cx="360332" cy="36033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040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7.40741E-7 L -0.04623 7.40741E-7 " pathEditMode="relative" rAng="0" ptsTypes="AA">
                                      <p:cBhvr>
                                        <p:cTn id="9" dur="5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decel="100000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5" presetClass="path" presetSubtype="0" decel="100000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2.08333E-7 -4.07407E-6 L -0.01029 -4.07407E-6 " pathEditMode="relative" rAng="0" ptsTypes="AA">
                                      <p:cBhvr>
                                        <p:cTn id="36" dur="75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1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path" presetSubtype="0" accel="13333" decel="86667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4.81481E-6 L 0 0.02708 " pathEditMode="relative" rAng="0" ptsTypes="AA">
                                      <p:cBhvr>
                                        <p:cTn id="41" dur="5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43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18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5" presetClass="path" presetSubtype="0" decel="100000" fill="hold" grpId="1" nodeType="withEffect">
                                  <p:stCondLst>
                                    <p:cond delay="1850"/>
                                  </p:stCondLst>
                                  <p:childTnLst>
                                    <p:animMotion origin="layout" path="M 2.08333E-7 -4.07407E-6 L -0.01029 -4.07407E-6 " pathEditMode="relative" rAng="0" ptsTypes="AA">
                                      <p:cBhvr>
                                        <p:cTn id="46" dur="750" spd="-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1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9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5" presetClass="path" presetSubtype="0" decel="100000" fill="hold" grpId="1" nodeType="withEffect">
                                  <p:stCondLst>
                                    <p:cond delay="1950"/>
                                  </p:stCondLst>
                                  <p:childTnLst>
                                    <p:animMotion origin="layout" path="M 2.08333E-7 -4.07407E-6 L -0.01029 -4.07407E-6 " pathEditMode="relative" rAng="0" ptsTypes="AA">
                                      <p:cBhvr>
                                        <p:cTn id="51" dur="750" spd="-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1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20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5" presetClass="path" presetSubtype="0" decel="100000" fill="hold" grpId="1" nodeType="withEffect">
                                  <p:stCondLst>
                                    <p:cond delay="2050"/>
                                  </p:stCondLst>
                                  <p:childTnLst>
                                    <p:animMotion origin="layout" path="M 2.08333E-7 -4.07407E-6 L -0.01029 -4.07407E-6 " pathEditMode="relative" rAng="0" ptsTypes="AA">
                                      <p:cBhvr>
                                        <p:cTn id="56" dur="750" spd="-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1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1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5" presetClass="path" presetSubtype="0" decel="100000" fill="hold" grpId="1" nodeType="withEffect">
                                  <p:stCondLst>
                                    <p:cond delay="2150"/>
                                  </p:stCondLst>
                                  <p:childTnLst>
                                    <p:animMotion origin="layout" path="M 2.08333E-7 -4.07407E-6 L -0.01029 -4.07407E-6 " pathEditMode="relative" rAng="0" ptsTypes="AA">
                                      <p:cBhvr>
                                        <p:cTn id="61" dur="750" spd="-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1" y="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31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2" presetClass="path" presetSubtype="0" decel="10000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4.79167E-6 -1.85185E-6 L 0.06888 0.03218 " pathEditMode="relative" rAng="0" ptsTypes="AA">
                                      <p:cBhvr>
                                        <p:cTn id="69" dur="5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8" y="1597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31" presetClass="entr" presetSubtype="0" fill="hold" grpId="0" nodeType="withEffect">
                                  <p:stCondLst>
                                    <p:cond delay="13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2" presetClass="path" presetSubtype="0" decel="100000" fill="hold" grpId="1" nodeType="withEffect">
                                  <p:stCondLst>
                                    <p:cond delay="1350"/>
                                  </p:stCondLst>
                                  <p:childTnLst>
                                    <p:animMotion origin="layout" path="M 4.79167E-6 -3.7037E-6 L 0.06888 0.03218 " pathEditMode="relative" rAng="0" ptsTypes="AA">
                                      <p:cBhvr>
                                        <p:cTn id="77" dur="500" spd="-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8" y="1597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31" presetClass="entr" presetSubtype="0" fill="hold" grpId="0" nodeType="withEffect">
                                  <p:stCondLst>
                                    <p:cond delay="14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2" presetClass="path" presetSubtype="0" decel="100000" fill="hold" grpId="1" nodeType="withEffect">
                                  <p:stCondLst>
                                    <p:cond delay="1450"/>
                                  </p:stCondLst>
                                  <p:childTnLst>
                                    <p:animMotion origin="layout" path="M 4.79167E-6 4.44444E-6 L 0.06888 0.03217 " pathEditMode="relative" rAng="0" ptsTypes="AA">
                                      <p:cBhvr>
                                        <p:cTn id="85" dur="500" spd="-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8" y="1597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31" presetClass="entr" presetSubtype="0" fill="hold" grpId="0" nodeType="withEffect">
                                  <p:stCondLst>
                                    <p:cond delay="15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2" presetClass="path" presetSubtype="0" decel="100000" fill="hold" grpId="1" nodeType="withEffect">
                                  <p:stCondLst>
                                    <p:cond delay="1550"/>
                                  </p:stCondLst>
                                  <p:childTnLst>
                                    <p:animMotion origin="layout" path="M 4.79167E-6 4.07407E-6 L 0.06888 0.03217 " pathEditMode="relative" rAng="0" ptsTypes="AA">
                                      <p:cBhvr>
                                        <p:cTn id="93" dur="500" spd="-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8" y="1597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31" presetClass="entr" presetSubtype="0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2" presetClass="path" presetSubtype="0" decel="100000" fill="hold" grpId="1" nodeType="withEffect">
                                  <p:stCondLst>
                                    <p:cond delay="1650"/>
                                  </p:stCondLst>
                                  <p:childTnLst>
                                    <p:animMotion origin="layout" path="M 4.79167E-6 2.22222E-6 L 0.06888 0.03217 " pathEditMode="relative" rAng="0" ptsTypes="AA">
                                      <p:cBhvr>
                                        <p:cTn id="101" dur="500" spd="-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8" y="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7" grpId="2"/>
      <p:bldP spid="28" grpId="0">
        <p:tmplLst>
          <p:tmpl>
            <p:tnLst>
              <p:par>
                <p:cTn presetID="10" presetClass="entr" presetSubtype="0" fill="hold" nodeType="withEffect">
                  <p:stCondLst>
                    <p:cond delay="1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1"/>
      <p:bldP spid="29" grpId="0">
        <p:tmplLst>
          <p:tmpl>
            <p:tnLst>
              <p:par>
                <p:cTn presetID="10" presetClass="entr" presetSubtype="0" fill="hold" nodeType="withEffect">
                  <p:stCondLst>
                    <p:cond delay="18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1">
        <p:tmplLst>
          <p:tmpl>
            <p:tnLst>
              <p:par>
                <p:cTn presetID="35" presetClass="path" presetSubtype="0" decel="100000" fill="hold" nodeType="withEffect">
                  <p:stCondLst>
                    <p:cond delay="1850"/>
                  </p:stCondLst>
                  <p:childTnLst>
                    <p:animMotion origin="layout" path="M 2.08333E-7 -4.07407E-6 L -0.01029 -4.07407E-6 " pathEditMode="relative" rAng="0" ptsTypes="AA">
                      <p:cBhvr>
                        <p:cTn dur="750" spd="-100000" fill="hold"/>
                        <p:tgtEl>
                          <p:spTgt spid="29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521" y="0"/>
                    </p:animMotion>
                  </p:childTnLst>
                </p:cTn>
              </p:par>
            </p:tnLst>
          </p:tmpl>
        </p:tmplLst>
      </p:bldP>
      <p:bldP spid="30" grpId="0">
        <p:tmplLst>
          <p:tmpl>
            <p:tnLst>
              <p:par>
                <p:cTn presetID="10" presetClass="entr" presetSubtype="0" fill="hold" nodeType="withEffect">
                  <p:stCondLst>
                    <p:cond delay="19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1">
        <p:tmplLst>
          <p:tmpl>
            <p:tnLst>
              <p:par>
                <p:cTn presetID="35" presetClass="path" presetSubtype="0" decel="100000" fill="hold" nodeType="withEffect">
                  <p:stCondLst>
                    <p:cond delay="1950"/>
                  </p:stCondLst>
                  <p:childTnLst>
                    <p:animMotion origin="layout" path="M 2.08333E-7 -4.07407E-6 L -0.01029 -4.07407E-6 " pathEditMode="relative" rAng="0" ptsTypes="AA">
                      <p:cBhvr>
                        <p:cTn dur="750" spd="-100000" fill="hold"/>
                        <p:tgtEl>
                          <p:spTgt spid="30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521" y="0"/>
                    </p:animMotion>
                  </p:childTnLst>
                </p:cTn>
              </p:par>
            </p:tnLst>
          </p:tmpl>
        </p:tmplLst>
      </p:bldP>
      <p:bldP spid="31" grpId="0">
        <p:tmplLst>
          <p:tmpl>
            <p:tnLst>
              <p:par>
                <p:cTn presetID="10" presetClass="entr" presetSubtype="0" fill="hold" nodeType="withEffect">
                  <p:stCondLst>
                    <p:cond delay="20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1">
        <p:tmplLst>
          <p:tmpl>
            <p:tnLst>
              <p:par>
                <p:cTn presetID="35" presetClass="path" presetSubtype="0" decel="100000" fill="hold" nodeType="withEffect">
                  <p:stCondLst>
                    <p:cond delay="2050"/>
                  </p:stCondLst>
                  <p:childTnLst>
                    <p:animMotion origin="layout" path="M 2.08333E-7 -4.07407E-6 L -0.01029 -4.07407E-6 " pathEditMode="relative" rAng="0" ptsTypes="AA">
                      <p:cBhvr>
                        <p:cTn dur="750" spd="-100000" fill="hold"/>
                        <p:tgtEl>
                          <p:spTgt spid="31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521" y="0"/>
                    </p:animMotion>
                  </p:childTnLst>
                </p:cTn>
              </p:par>
            </p:tnLst>
          </p:tmpl>
        </p:tmplLst>
      </p:bldP>
      <p:bldP spid="32" grpId="0">
        <p:tmplLst>
          <p:tmpl>
            <p:tnLst>
              <p:par>
                <p:cTn presetID="10" presetClass="entr" presetSubtype="0" fill="hold" nodeType="withEffect">
                  <p:stCondLst>
                    <p:cond delay="21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1">
        <p:tmplLst>
          <p:tmpl>
            <p:tnLst>
              <p:par>
                <p:cTn presetID="35" presetClass="path" presetSubtype="0" decel="100000" fill="hold" nodeType="withEffect">
                  <p:stCondLst>
                    <p:cond delay="2150"/>
                  </p:stCondLst>
                  <p:childTnLst>
                    <p:animMotion origin="layout" path="M 2.08333E-7 -4.07407E-6 L -0.01029 -4.07407E-6 " pathEditMode="relative" rAng="0" ptsTypes="AA">
                      <p:cBhvr>
                        <p:cTn dur="750" spd="-100000" fill="hold"/>
                        <p:tgtEl>
                          <p:spTgt spid="32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521" y="0"/>
                    </p:animMotion>
                  </p:childTnLst>
                </p:cTn>
              </p:par>
            </p:tnLst>
          </p:tmpl>
        </p:tmplLst>
      </p:bldP>
      <p:bldP spid="34" grpId="0" animBg="1"/>
      <p:bldP spid="35" grpId="0" animBg="1"/>
      <p:bldP spid="36" grpId="0" animBg="1"/>
      <p:bldP spid="37" grpId="0" animBg="1"/>
      <p:bldP spid="3" grpId="0"/>
      <p:bldP spid="3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</p:bldLst>
  </p:timing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/ Image">
    <p:bg>
      <p:bgPr>
        <a:solidFill>
          <a:srgbClr val="6356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E619F4F-9502-4661-ACA7-FB28D8858914}"/>
              </a:ext>
            </a:extLst>
          </p:cNvPr>
          <p:cNvSpPr/>
          <p:nvPr userDrawn="1"/>
        </p:nvSpPr>
        <p:spPr>
          <a:xfrm>
            <a:off x="0" y="0"/>
            <a:ext cx="9588328" cy="6858000"/>
          </a:xfrm>
          <a:custGeom>
            <a:avLst/>
            <a:gdLst>
              <a:gd name="connsiteX0" fmla="*/ 0 w 9588328"/>
              <a:gd name="connsiteY0" fmla="*/ 0 h 6858000"/>
              <a:gd name="connsiteX1" fmla="*/ 9588328 w 9588328"/>
              <a:gd name="connsiteY1" fmla="*/ 0 h 6858000"/>
              <a:gd name="connsiteX2" fmla="*/ 2663943 w 9588328"/>
              <a:gd name="connsiteY2" fmla="*/ 6858000 h 6858000"/>
              <a:gd name="connsiteX3" fmla="*/ 0 w 958832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88328" h="6858000">
                <a:moveTo>
                  <a:pt x="0" y="0"/>
                </a:moveTo>
                <a:lnTo>
                  <a:pt x="9588328" y="0"/>
                </a:lnTo>
                <a:lnTo>
                  <a:pt x="266394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DE5A92F-F70C-41A0-9B19-091286592BB2}"/>
              </a:ext>
            </a:extLst>
          </p:cNvPr>
          <p:cNvSpPr/>
          <p:nvPr userDrawn="1"/>
        </p:nvSpPr>
        <p:spPr>
          <a:xfrm>
            <a:off x="0" y="0"/>
            <a:ext cx="8692978" cy="6858000"/>
          </a:xfrm>
          <a:custGeom>
            <a:avLst/>
            <a:gdLst>
              <a:gd name="connsiteX0" fmla="*/ 0 w 8692978"/>
              <a:gd name="connsiteY0" fmla="*/ 0 h 6858000"/>
              <a:gd name="connsiteX1" fmla="*/ 8692978 w 8692978"/>
              <a:gd name="connsiteY1" fmla="*/ 0 h 6858000"/>
              <a:gd name="connsiteX2" fmla="*/ 1768593 w 8692978"/>
              <a:gd name="connsiteY2" fmla="*/ 6858000 h 6858000"/>
              <a:gd name="connsiteX3" fmla="*/ 0 w 869297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92978" h="6858000">
                <a:moveTo>
                  <a:pt x="0" y="0"/>
                </a:moveTo>
                <a:lnTo>
                  <a:pt x="8692978" y="0"/>
                </a:lnTo>
                <a:lnTo>
                  <a:pt x="1768593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3B2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A24DEA-4C11-42D8-A703-A6F52BC1A1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1804961"/>
            <a:ext cx="4665714" cy="1439684"/>
          </a:xfrm>
        </p:spPr>
        <p:txBody>
          <a:bodyPr anchor="b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Enter title here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D50372-FB12-47A5-908F-9E988DA8D1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4099" y="6253111"/>
            <a:ext cx="1170346" cy="365125"/>
          </a:xfrm>
        </p:spPr>
        <p:txBody>
          <a:bodyPr/>
          <a:lstStyle>
            <a:lvl1pPr algn="l">
              <a:defRPr/>
            </a:lvl1pPr>
          </a:lstStyle>
          <a:p>
            <a:fld id="{70BFB9A3-0322-446E-B8CB-4A17024541FD}" type="datetime1">
              <a:rPr lang="en-GB" smtClean="0"/>
              <a:t>28/08/2020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FFE60A1-1FB7-44C5-8BB3-DAB0D16E12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3340510"/>
            <a:ext cx="3441699" cy="848032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Enter subtitle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34222A8-D5B1-4E66-8524-6E9B8BF3AF4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6725" y="4365523"/>
            <a:ext cx="3021013" cy="582561"/>
          </a:xfrm>
        </p:spPr>
        <p:txBody>
          <a:bodyPr/>
          <a:lstStyle>
            <a:lvl1pPr>
              <a:defRPr sz="1600" b="1" i="0" baseline="0"/>
            </a:lvl1pPr>
          </a:lstStyle>
          <a:p>
            <a:pPr lvl="0"/>
            <a:r>
              <a:rPr lang="en-US" dirty="0"/>
              <a:t>Enter name here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A160B62-6BD3-4D03-9527-39A2DA34A900}"/>
              </a:ext>
            </a:extLst>
          </p:cNvPr>
          <p:cNvCxnSpPr>
            <a:cxnSpLocks/>
          </p:cNvCxnSpPr>
          <p:nvPr userDrawn="1"/>
        </p:nvCxnSpPr>
        <p:spPr>
          <a:xfrm>
            <a:off x="582562" y="1554241"/>
            <a:ext cx="1814052" cy="0"/>
          </a:xfrm>
          <a:prstGeom prst="line">
            <a:avLst/>
          </a:prstGeom>
          <a:ln w="38100">
            <a:solidFill>
              <a:srgbClr val="635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20D2C47-AB9C-47D4-BE0F-A554B167A5B0}"/>
              </a:ext>
            </a:extLst>
          </p:cNvPr>
          <p:cNvCxnSpPr>
            <a:cxnSpLocks/>
          </p:cNvCxnSpPr>
          <p:nvPr userDrawn="1"/>
        </p:nvCxnSpPr>
        <p:spPr>
          <a:xfrm>
            <a:off x="582562" y="5983672"/>
            <a:ext cx="1054509" cy="0"/>
          </a:xfrm>
          <a:prstGeom prst="line">
            <a:avLst/>
          </a:prstGeom>
          <a:ln w="38100">
            <a:solidFill>
              <a:srgbClr val="635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2393E789-F98B-4561-BE14-7319AF8400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36" y="485451"/>
            <a:ext cx="1814052" cy="698856"/>
          </a:xfrm>
          <a:prstGeom prst="rect">
            <a:avLst/>
          </a:pr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34132A7-F763-45A4-90B4-6CAC9152F8A0}"/>
              </a:ext>
            </a:extLst>
          </p:cNvPr>
          <p:cNvSpPr/>
          <p:nvPr userDrawn="1"/>
        </p:nvSpPr>
        <p:spPr>
          <a:xfrm rot="13500000">
            <a:off x="5001368" y="-919413"/>
            <a:ext cx="1838827" cy="1838827"/>
          </a:xfrm>
          <a:custGeom>
            <a:avLst/>
            <a:gdLst>
              <a:gd name="connsiteX0" fmla="*/ 1838827 w 1838827"/>
              <a:gd name="connsiteY0" fmla="*/ 0 h 1838827"/>
              <a:gd name="connsiteX1" fmla="*/ 1409451 w 1838827"/>
              <a:gd name="connsiteY1" fmla="*/ 429377 h 1838827"/>
              <a:gd name="connsiteX2" fmla="*/ 428761 w 1838827"/>
              <a:gd name="connsiteY2" fmla="*/ 429377 h 1838827"/>
              <a:gd name="connsiteX3" fmla="*/ 428761 w 1838827"/>
              <a:gd name="connsiteY3" fmla="*/ 1410067 h 1838827"/>
              <a:gd name="connsiteX4" fmla="*/ 1 w 1838827"/>
              <a:gd name="connsiteY4" fmla="*/ 1838827 h 1838827"/>
              <a:gd name="connsiteX5" fmla="*/ 0 w 1838827"/>
              <a:gd name="connsiteY5" fmla="*/ 1 h 1838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38827" h="1838827">
                <a:moveTo>
                  <a:pt x="1838827" y="0"/>
                </a:moveTo>
                <a:lnTo>
                  <a:pt x="1409451" y="429377"/>
                </a:lnTo>
                <a:lnTo>
                  <a:pt x="428761" y="429377"/>
                </a:lnTo>
                <a:lnTo>
                  <a:pt x="428761" y="1410067"/>
                </a:lnTo>
                <a:lnTo>
                  <a:pt x="1" y="1838827"/>
                </a:lnTo>
                <a:lnTo>
                  <a:pt x="0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F78CFED-0333-4480-AA57-9DC1A614E2D1}"/>
              </a:ext>
            </a:extLst>
          </p:cNvPr>
          <p:cNvSpPr/>
          <p:nvPr userDrawn="1"/>
        </p:nvSpPr>
        <p:spPr>
          <a:xfrm rot="13500000">
            <a:off x="3575727" y="-1093483"/>
            <a:ext cx="2186966" cy="2186967"/>
          </a:xfrm>
          <a:custGeom>
            <a:avLst/>
            <a:gdLst>
              <a:gd name="connsiteX0" fmla="*/ 2186966 w 2186966"/>
              <a:gd name="connsiteY0" fmla="*/ 0 h 2186967"/>
              <a:gd name="connsiteX1" fmla="*/ 1757589 w 2186966"/>
              <a:gd name="connsiteY1" fmla="*/ 429377 h 2186967"/>
              <a:gd name="connsiteX2" fmla="*/ 428760 w 2186966"/>
              <a:gd name="connsiteY2" fmla="*/ 429377 h 2186967"/>
              <a:gd name="connsiteX3" fmla="*/ 428760 w 2186966"/>
              <a:gd name="connsiteY3" fmla="*/ 1758207 h 2186967"/>
              <a:gd name="connsiteX4" fmla="*/ 0 w 2186966"/>
              <a:gd name="connsiteY4" fmla="*/ 2186967 h 2186967"/>
              <a:gd name="connsiteX5" fmla="*/ 0 w 2186966"/>
              <a:gd name="connsiteY5" fmla="*/ 0 h 2186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86966" h="2186967">
                <a:moveTo>
                  <a:pt x="2186966" y="0"/>
                </a:moveTo>
                <a:lnTo>
                  <a:pt x="1757589" y="429377"/>
                </a:lnTo>
                <a:lnTo>
                  <a:pt x="428760" y="429377"/>
                </a:lnTo>
                <a:lnTo>
                  <a:pt x="428760" y="1758207"/>
                </a:lnTo>
                <a:lnTo>
                  <a:pt x="0" y="21869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A01FCBF-49B8-4B6B-9C4F-269BE11D21CE}"/>
              </a:ext>
            </a:extLst>
          </p:cNvPr>
          <p:cNvSpPr/>
          <p:nvPr userDrawn="1"/>
        </p:nvSpPr>
        <p:spPr>
          <a:xfrm rot="18900000">
            <a:off x="10166050" y="1992479"/>
            <a:ext cx="4051901" cy="4051901"/>
          </a:xfrm>
          <a:custGeom>
            <a:avLst/>
            <a:gdLst>
              <a:gd name="connsiteX0" fmla="*/ 4051901 w 4051901"/>
              <a:gd name="connsiteY0" fmla="*/ 0 h 4051901"/>
              <a:gd name="connsiteX1" fmla="*/ 3472792 w 4051901"/>
              <a:gd name="connsiteY1" fmla="*/ 579109 h 4051901"/>
              <a:gd name="connsiteX2" fmla="*/ 590418 w 4051901"/>
              <a:gd name="connsiteY2" fmla="*/ 579109 h 4051901"/>
              <a:gd name="connsiteX3" fmla="*/ 590418 w 4051901"/>
              <a:gd name="connsiteY3" fmla="*/ 3461483 h 4051901"/>
              <a:gd name="connsiteX4" fmla="*/ 0 w 4051901"/>
              <a:gd name="connsiteY4" fmla="*/ 4051901 h 4051901"/>
              <a:gd name="connsiteX5" fmla="*/ 0 w 4051901"/>
              <a:gd name="connsiteY5" fmla="*/ 0 h 4051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51901" h="4051901">
                <a:moveTo>
                  <a:pt x="4051901" y="0"/>
                </a:moveTo>
                <a:lnTo>
                  <a:pt x="3472792" y="579109"/>
                </a:lnTo>
                <a:lnTo>
                  <a:pt x="590418" y="579109"/>
                </a:lnTo>
                <a:lnTo>
                  <a:pt x="590418" y="3461483"/>
                </a:lnTo>
                <a:lnTo>
                  <a:pt x="0" y="40519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11CA130-B476-4F55-B5DD-D3A6B12221A3}"/>
              </a:ext>
            </a:extLst>
          </p:cNvPr>
          <p:cNvSpPr/>
          <p:nvPr userDrawn="1"/>
        </p:nvSpPr>
        <p:spPr>
          <a:xfrm rot="18900000">
            <a:off x="9583924" y="3838566"/>
            <a:ext cx="4031697" cy="2356623"/>
          </a:xfrm>
          <a:custGeom>
            <a:avLst/>
            <a:gdLst>
              <a:gd name="connsiteX0" fmla="*/ 4031697 w 4031697"/>
              <a:gd name="connsiteY0" fmla="*/ 0 h 2356623"/>
              <a:gd name="connsiteX1" fmla="*/ 3452587 w 4031697"/>
              <a:gd name="connsiteY1" fmla="*/ 579109 h 2356623"/>
              <a:gd name="connsiteX2" fmla="*/ 590418 w 4031697"/>
              <a:gd name="connsiteY2" fmla="*/ 579109 h 2356623"/>
              <a:gd name="connsiteX3" fmla="*/ 590418 w 4031697"/>
              <a:gd name="connsiteY3" fmla="*/ 2356623 h 2356623"/>
              <a:gd name="connsiteX4" fmla="*/ 0 w 4031697"/>
              <a:gd name="connsiteY4" fmla="*/ 1766205 h 2356623"/>
              <a:gd name="connsiteX5" fmla="*/ 0 w 4031697"/>
              <a:gd name="connsiteY5" fmla="*/ 0 h 235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31697" h="2356623">
                <a:moveTo>
                  <a:pt x="4031697" y="0"/>
                </a:moveTo>
                <a:lnTo>
                  <a:pt x="3452587" y="579109"/>
                </a:lnTo>
                <a:lnTo>
                  <a:pt x="590418" y="579109"/>
                </a:lnTo>
                <a:lnTo>
                  <a:pt x="590418" y="2356623"/>
                </a:lnTo>
                <a:lnTo>
                  <a:pt x="0" y="176620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38AFFDC-A1D5-4060-8E96-A7C3F5F7D2A6}"/>
              </a:ext>
            </a:extLst>
          </p:cNvPr>
          <p:cNvGrpSpPr/>
          <p:nvPr userDrawn="1"/>
        </p:nvGrpSpPr>
        <p:grpSpPr>
          <a:xfrm>
            <a:off x="-3699941" y="0"/>
            <a:ext cx="3507558" cy="3745276"/>
            <a:chOff x="838199" y="1150070"/>
            <a:chExt cx="3507558" cy="3745276"/>
          </a:xfrm>
          <a:solidFill>
            <a:schemeClr val="tx1"/>
          </a:solidFill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1F57791-FBFF-4DDD-B547-D094F61A9595}"/>
                </a:ext>
              </a:extLst>
            </p:cNvPr>
            <p:cNvSpPr/>
            <p:nvPr/>
          </p:nvSpPr>
          <p:spPr>
            <a:xfrm>
              <a:off x="838200" y="1150070"/>
              <a:ext cx="3507557" cy="3745276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3D7DDF5-E74B-446E-B590-7B3ECA44929D}"/>
                </a:ext>
              </a:extLst>
            </p:cNvPr>
            <p:cNvSpPr txBox="1"/>
            <p:nvPr/>
          </p:nvSpPr>
          <p:spPr>
            <a:xfrm>
              <a:off x="838200" y="1150070"/>
              <a:ext cx="35075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>
                  <a:solidFill>
                    <a:srgbClr val="333333"/>
                  </a:solidFill>
                  <a:latin typeface="+mj-lt"/>
                </a:rPr>
                <a:t>How to insert a </a:t>
              </a:r>
              <a:br>
                <a:rPr lang="en-GB" sz="1600">
                  <a:solidFill>
                    <a:srgbClr val="333333"/>
                  </a:solidFill>
                  <a:latin typeface="+mj-lt"/>
                </a:rPr>
              </a:br>
              <a:r>
                <a:rPr lang="en-GB" sz="1600">
                  <a:solidFill>
                    <a:srgbClr val="333333"/>
                  </a:solidFill>
                  <a:latin typeface="+mj-lt"/>
                </a:rPr>
                <a:t>background image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7FFE93C-8AB1-4D1F-B315-E267E88BBB44}"/>
                </a:ext>
              </a:extLst>
            </p:cNvPr>
            <p:cNvSpPr/>
            <p:nvPr/>
          </p:nvSpPr>
          <p:spPr>
            <a:xfrm>
              <a:off x="838200" y="1817193"/>
              <a:ext cx="3507557" cy="3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CA26F25-7A13-46CE-896C-E183D5125DAD}"/>
                </a:ext>
              </a:extLst>
            </p:cNvPr>
            <p:cNvSpPr txBox="1"/>
            <p:nvPr/>
          </p:nvSpPr>
          <p:spPr>
            <a:xfrm>
              <a:off x="838199" y="1948728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1. </a:t>
              </a:r>
              <a:r>
                <a:rPr lang="en-GB" sz="1200" dirty="0">
                  <a:solidFill>
                    <a:srgbClr val="333333"/>
                  </a:solidFill>
                </a:rPr>
                <a:t>Right click on your slide and click </a:t>
              </a:r>
              <a:br>
                <a:rPr lang="en-GB" sz="1200" dirty="0">
                  <a:solidFill>
                    <a:srgbClr val="333333"/>
                  </a:solidFill>
                </a:rPr>
              </a:br>
              <a:r>
                <a:rPr lang="en-GB" sz="1200" b="1" dirty="0">
                  <a:solidFill>
                    <a:srgbClr val="333333"/>
                  </a:solidFill>
                </a:rPr>
                <a:t>Format Background</a:t>
              </a:r>
              <a:r>
                <a:rPr lang="en-GB" sz="1200" dirty="0">
                  <a:solidFill>
                    <a:srgbClr val="333333"/>
                  </a:solidFill>
                </a:rPr>
                <a:t>.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21CAF85-4369-431A-9DC3-A3C49795DA8E}"/>
                </a:ext>
              </a:extLst>
            </p:cNvPr>
            <p:cNvSpPr txBox="1"/>
            <p:nvPr/>
          </p:nvSpPr>
          <p:spPr>
            <a:xfrm>
              <a:off x="838199" y="2541879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2. </a:t>
              </a:r>
              <a:r>
                <a:rPr lang="en-GB" sz="1200">
                  <a:solidFill>
                    <a:srgbClr val="333333"/>
                  </a:solidFill>
                </a:rPr>
                <a:t>Click on </a:t>
              </a:r>
              <a:r>
                <a:rPr lang="en-GB" sz="1200" b="1">
                  <a:solidFill>
                    <a:srgbClr val="333333"/>
                  </a:solidFill>
                </a:rPr>
                <a:t>Fill</a:t>
              </a:r>
              <a:r>
                <a:rPr lang="en-GB" sz="1200">
                  <a:solidFill>
                    <a:srgbClr val="333333"/>
                  </a:solidFill>
                </a:rPr>
                <a:t> then </a:t>
              </a:r>
              <a:r>
                <a:rPr lang="en-GB" sz="1200" b="1">
                  <a:solidFill>
                    <a:srgbClr val="333333"/>
                  </a:solidFill>
                </a:rPr>
                <a:t>Picture or Texture Fill</a:t>
              </a:r>
              <a:r>
                <a:rPr lang="en-GB" sz="1200">
                  <a:solidFill>
                    <a:srgbClr val="333333"/>
                  </a:solidFill>
                </a:rPr>
                <a:t> and choose the image from your computer.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46122AF-90E0-4CAC-A905-9624228918EA}"/>
                </a:ext>
              </a:extLst>
            </p:cNvPr>
            <p:cNvSpPr txBox="1"/>
            <p:nvPr/>
          </p:nvSpPr>
          <p:spPr>
            <a:xfrm>
              <a:off x="838199" y="3135030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3. </a:t>
              </a:r>
              <a:r>
                <a:rPr lang="en-GB" sz="1200" dirty="0">
                  <a:solidFill>
                    <a:srgbClr val="333333"/>
                  </a:solidFill>
                </a:rPr>
                <a:t>Click </a:t>
              </a:r>
              <a:r>
                <a:rPr lang="en-GB" sz="1200" b="1" dirty="0">
                  <a:solidFill>
                    <a:srgbClr val="333333"/>
                  </a:solidFill>
                </a:rPr>
                <a:t>Picture</a:t>
              </a:r>
              <a:r>
                <a:rPr lang="en-GB" sz="1200" dirty="0">
                  <a:solidFill>
                    <a:srgbClr val="333333"/>
                  </a:solidFill>
                </a:rPr>
                <a:t> on the Format Background Menu to alter your image.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E760449-3817-4DD0-B3AA-F77BD388EADC}"/>
                </a:ext>
              </a:extLst>
            </p:cNvPr>
            <p:cNvSpPr txBox="1"/>
            <p:nvPr/>
          </p:nvSpPr>
          <p:spPr>
            <a:xfrm>
              <a:off x="838199" y="3728181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4.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Colour</a:t>
              </a:r>
              <a:r>
                <a:rPr lang="en-GB" sz="1200">
                  <a:solidFill>
                    <a:srgbClr val="333333"/>
                  </a:solidFill>
                </a:rPr>
                <a:t> to adjust the Saturation, Tone, and Colour.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3CBCBC0-76C6-4C7B-8B5E-028D1F63817B}"/>
                </a:ext>
              </a:extLst>
            </p:cNvPr>
            <p:cNvSpPr txBox="1"/>
            <p:nvPr/>
          </p:nvSpPr>
          <p:spPr>
            <a:xfrm>
              <a:off x="838199" y="4321332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5.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Correction</a:t>
              </a:r>
              <a:r>
                <a:rPr lang="en-GB" sz="1200">
                  <a:solidFill>
                    <a:srgbClr val="333333"/>
                  </a:solidFill>
                </a:rPr>
                <a:t> to adjust the Sharpness, Brightness, and Contrast.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58084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7.40741E-7 L -0.04623 7.40741E-7 " pathEditMode="relative" rAng="0" ptsTypes="AA">
                                      <p:cBhvr>
                                        <p:cTn id="9" dur="5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decel="10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3.54167E-6 7.40741E-7 L -0.04623 7.40741E-7 " pathEditMode="relative" rAng="0" ptsTypes="AA">
                                      <p:cBhvr>
                                        <p:cTn id="14" dur="500" spd="-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5" presetClass="path" presetSubtype="0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3.54167E-6 7.40741E-7 L -0.04623 7.40741E-7 " pathEditMode="relative" rAng="0" ptsTypes="AA">
                                      <p:cBhvr>
                                        <p:cTn id="19" dur="5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7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decel="100000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5" presetClass="path" presetSubtype="0" decel="10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54167E-6 7.40741E-7 L -0.04623 7.40741E-7 " pathEditMode="relative" rAng="0" ptsTypes="AA">
                                      <p:cBhvr>
                                        <p:cTn id="46" dur="5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5" presetClass="path" presetSubtype="0" decel="10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3.54167E-6 7.40741E-7 L -0.04623 7.40741E-7 " pathEditMode="relative" rAng="0" ptsTypes="AA">
                                      <p:cBhvr>
                                        <p:cTn id="51" dur="5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5" presetClass="path" presetSubtype="0" decel="10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54167E-6 7.40741E-7 L -0.04623 7.40741E-7 " pathEditMode="relative" rAng="0" ptsTypes="AA">
                                      <p:cBhvr>
                                        <p:cTn id="56" dur="5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7" presetClass="entr" presetSubtype="2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5" presetClass="path" presetSubtype="0" decel="10000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1.04167E-6 4.07407E-6 L -0.04622 4.07407E-6 " pathEditMode="relative" rAng="0" ptsTypes="AA">
                                      <p:cBhvr>
                                        <p:cTn id="67" dur="5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1" grpId="0" animBg="1"/>
      <p:bldP spid="21" grpId="1" animBg="1"/>
      <p:bldP spid="2" grpId="0"/>
      <p:bldP spid="2" grpId="1"/>
      <p:bldP spid="3" grpId="0"/>
      <p:bldP spid="3" grpId="1"/>
      <p:bldP spid="8" grpId="0">
        <p:tmplLst>
          <p:tmpl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1"/>
      <p:bldP spid="10" grpId="0">
        <p:tmplLst>
          <p:tmpl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1"/>
      <p:bldP spid="19" grpId="0" animBg="1"/>
      <p:bldP spid="20" grpId="0" animBg="1"/>
      <p:bldP spid="23" grpId="0" animBg="1"/>
      <p:bldP spid="24" grpId="0" animBg="1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39C327-F5EE-4C45-BC70-D6952D28E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EBE511-7E66-4ECD-9647-FE198BD2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90B0034-AC60-48D8-8D3C-DFC058753DF3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320106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Da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39C327-F5EE-4C45-BC70-D6952D28E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EBE511-7E66-4ECD-9647-FE198BD2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90B0034-AC60-48D8-8D3C-DFC058753DF3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4198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02E133D-D0A6-48DB-BC09-C551A03A72B2}"/>
              </a:ext>
            </a:extLst>
          </p:cNvPr>
          <p:cNvSpPr/>
          <p:nvPr userDrawn="1"/>
        </p:nvSpPr>
        <p:spPr>
          <a:xfrm rot="2700000">
            <a:off x="10919932" y="3555308"/>
            <a:ext cx="2571612" cy="2571612"/>
          </a:xfrm>
          <a:custGeom>
            <a:avLst/>
            <a:gdLst>
              <a:gd name="connsiteX0" fmla="*/ 0 w 2571612"/>
              <a:gd name="connsiteY0" fmla="*/ 0 h 2571612"/>
              <a:gd name="connsiteX1" fmla="*/ 591262 w 2571612"/>
              <a:gd name="connsiteY1" fmla="*/ 591262 h 2571612"/>
              <a:gd name="connsiteX2" fmla="*/ 591262 w 2571612"/>
              <a:gd name="connsiteY2" fmla="*/ 1980350 h 2571612"/>
              <a:gd name="connsiteX3" fmla="*/ 1980350 w 2571612"/>
              <a:gd name="connsiteY3" fmla="*/ 1980350 h 2571612"/>
              <a:gd name="connsiteX4" fmla="*/ 2571612 w 2571612"/>
              <a:gd name="connsiteY4" fmla="*/ 2571612 h 2571612"/>
              <a:gd name="connsiteX5" fmla="*/ 0 w 2571612"/>
              <a:gd name="connsiteY5" fmla="*/ 2571612 h 2571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71612" h="2571612">
                <a:moveTo>
                  <a:pt x="0" y="0"/>
                </a:moveTo>
                <a:lnTo>
                  <a:pt x="591262" y="591262"/>
                </a:lnTo>
                <a:lnTo>
                  <a:pt x="591262" y="1980350"/>
                </a:lnTo>
                <a:lnTo>
                  <a:pt x="1980350" y="1980350"/>
                </a:lnTo>
                <a:lnTo>
                  <a:pt x="2571612" y="2571612"/>
                </a:lnTo>
                <a:lnTo>
                  <a:pt x="0" y="257161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4C4139-C635-40B6-A51C-6A7F9DD42F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4" y="809626"/>
            <a:ext cx="6759463" cy="51939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Enter agenda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1A1CE-DEAC-4D01-9517-A5A7BC804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4ADF3C-65A0-4BCA-9E94-2908F2028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A335440-D6F6-4220-A0F7-B4BAC207B1DB}"/>
              </a:ext>
            </a:extLst>
          </p:cNvPr>
          <p:cNvCxnSpPr>
            <a:cxnSpLocks/>
          </p:cNvCxnSpPr>
          <p:nvPr userDrawn="1"/>
        </p:nvCxnSpPr>
        <p:spPr>
          <a:xfrm>
            <a:off x="582562" y="509212"/>
            <a:ext cx="1814052" cy="0"/>
          </a:xfrm>
          <a:prstGeom prst="line">
            <a:avLst/>
          </a:prstGeom>
          <a:ln w="38100">
            <a:solidFill>
              <a:srgbClr val="635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4A98298-0716-4159-93B3-98219EF3CCC0}"/>
              </a:ext>
            </a:extLst>
          </p:cNvPr>
          <p:cNvSpPr/>
          <p:nvPr userDrawn="1"/>
        </p:nvSpPr>
        <p:spPr>
          <a:xfrm>
            <a:off x="6486716" y="1"/>
            <a:ext cx="3044849" cy="1522425"/>
          </a:xfrm>
          <a:custGeom>
            <a:avLst/>
            <a:gdLst>
              <a:gd name="connsiteX0" fmla="*/ 0 w 3044849"/>
              <a:gd name="connsiteY0" fmla="*/ 0 h 1522425"/>
              <a:gd name="connsiteX1" fmla="*/ 812288 w 3044849"/>
              <a:gd name="connsiteY1" fmla="*/ 0 h 1522425"/>
              <a:gd name="connsiteX2" fmla="*/ 1522426 w 3044849"/>
              <a:gd name="connsiteY2" fmla="*/ 710138 h 1522425"/>
              <a:gd name="connsiteX3" fmla="*/ 2232564 w 3044849"/>
              <a:gd name="connsiteY3" fmla="*/ 0 h 1522425"/>
              <a:gd name="connsiteX4" fmla="*/ 3044849 w 3044849"/>
              <a:gd name="connsiteY4" fmla="*/ 0 h 1522425"/>
              <a:gd name="connsiteX5" fmla="*/ 1522425 w 3044849"/>
              <a:gd name="connsiteY5" fmla="*/ 1522425 h 152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4849" h="1522425">
                <a:moveTo>
                  <a:pt x="0" y="0"/>
                </a:moveTo>
                <a:lnTo>
                  <a:pt x="812288" y="0"/>
                </a:lnTo>
                <a:lnTo>
                  <a:pt x="1522426" y="710138"/>
                </a:lnTo>
                <a:lnTo>
                  <a:pt x="2232564" y="0"/>
                </a:lnTo>
                <a:lnTo>
                  <a:pt x="3044849" y="0"/>
                </a:lnTo>
                <a:lnTo>
                  <a:pt x="1522425" y="152242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AFF72C1-5BE7-4402-A3D3-8BE15E97631D}"/>
              </a:ext>
            </a:extLst>
          </p:cNvPr>
          <p:cNvSpPr/>
          <p:nvPr userDrawn="1"/>
        </p:nvSpPr>
        <p:spPr>
          <a:xfrm>
            <a:off x="7547715" y="1"/>
            <a:ext cx="4651154" cy="2325577"/>
          </a:xfrm>
          <a:custGeom>
            <a:avLst/>
            <a:gdLst>
              <a:gd name="connsiteX0" fmla="*/ 0 w 4651154"/>
              <a:gd name="connsiteY0" fmla="*/ 0 h 2325577"/>
              <a:gd name="connsiteX1" fmla="*/ 812288 w 4651154"/>
              <a:gd name="connsiteY1" fmla="*/ 0 h 2325577"/>
              <a:gd name="connsiteX2" fmla="*/ 2325578 w 4651154"/>
              <a:gd name="connsiteY2" fmla="*/ 1513290 h 2325577"/>
              <a:gd name="connsiteX3" fmla="*/ 3838868 w 4651154"/>
              <a:gd name="connsiteY3" fmla="*/ 0 h 2325577"/>
              <a:gd name="connsiteX4" fmla="*/ 4651154 w 4651154"/>
              <a:gd name="connsiteY4" fmla="*/ 0 h 2325577"/>
              <a:gd name="connsiteX5" fmla="*/ 2325577 w 4651154"/>
              <a:gd name="connsiteY5" fmla="*/ 2325577 h 2325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51154" h="2325577">
                <a:moveTo>
                  <a:pt x="0" y="0"/>
                </a:moveTo>
                <a:lnTo>
                  <a:pt x="812288" y="0"/>
                </a:lnTo>
                <a:lnTo>
                  <a:pt x="2325578" y="1513290"/>
                </a:lnTo>
                <a:lnTo>
                  <a:pt x="3838868" y="0"/>
                </a:lnTo>
                <a:lnTo>
                  <a:pt x="4651154" y="0"/>
                </a:lnTo>
                <a:lnTo>
                  <a:pt x="2325577" y="232557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EE250E9-4010-4247-B867-8FC8FAA19CF1}"/>
              </a:ext>
            </a:extLst>
          </p:cNvPr>
          <p:cNvSpPr/>
          <p:nvPr userDrawn="1"/>
        </p:nvSpPr>
        <p:spPr>
          <a:xfrm rot="18900000" flipH="1">
            <a:off x="-245314" y="789155"/>
            <a:ext cx="490631" cy="490631"/>
          </a:xfrm>
          <a:custGeom>
            <a:avLst/>
            <a:gdLst>
              <a:gd name="connsiteX0" fmla="*/ 0 w 490631"/>
              <a:gd name="connsiteY0" fmla="*/ 0 h 490631"/>
              <a:gd name="connsiteX1" fmla="*/ 0 w 490631"/>
              <a:gd name="connsiteY1" fmla="*/ 490631 h 490631"/>
              <a:gd name="connsiteX2" fmla="*/ 490631 w 490631"/>
              <a:gd name="connsiteY2" fmla="*/ 490631 h 490631"/>
              <a:gd name="connsiteX3" fmla="*/ 351217 w 490631"/>
              <a:gd name="connsiteY3" fmla="*/ 351217 h 490631"/>
              <a:gd name="connsiteX4" fmla="*/ 139414 w 490631"/>
              <a:gd name="connsiteY4" fmla="*/ 351217 h 490631"/>
              <a:gd name="connsiteX5" fmla="*/ 139414 w 490631"/>
              <a:gd name="connsiteY5" fmla="*/ 139414 h 49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631" h="490631">
                <a:moveTo>
                  <a:pt x="0" y="0"/>
                </a:moveTo>
                <a:lnTo>
                  <a:pt x="0" y="490631"/>
                </a:lnTo>
                <a:lnTo>
                  <a:pt x="490631" y="490631"/>
                </a:lnTo>
                <a:lnTo>
                  <a:pt x="351217" y="351217"/>
                </a:lnTo>
                <a:lnTo>
                  <a:pt x="139414" y="351217"/>
                </a:lnTo>
                <a:lnTo>
                  <a:pt x="139414" y="13941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6CB873C1-B8BD-4558-81DA-948FB8ADB9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6931" y="1649773"/>
            <a:ext cx="633413" cy="352836"/>
          </a:xfrm>
        </p:spPr>
        <p:txBody>
          <a:bodyPr anchor="b"/>
          <a:lstStyle>
            <a:lvl1pPr algn="r"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0CA64F2C-195C-4753-889D-AFDD619179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6931" y="2711090"/>
            <a:ext cx="633413" cy="352836"/>
          </a:xfrm>
        </p:spPr>
        <p:txBody>
          <a:bodyPr anchor="b"/>
          <a:lstStyle>
            <a:lvl1pPr algn="r"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E6C3A4BB-C0E8-4D2C-89F3-66E29323D5E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6931" y="3772407"/>
            <a:ext cx="633413" cy="352836"/>
          </a:xfrm>
        </p:spPr>
        <p:txBody>
          <a:bodyPr anchor="b"/>
          <a:lstStyle>
            <a:lvl1pPr algn="r"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27" name="Text Placeholder 23">
            <a:extLst>
              <a:ext uri="{FF2B5EF4-FFF2-40B4-BE49-F238E27FC236}">
                <a16:creationId xmlns:a16="http://schemas.microsoft.com/office/drawing/2014/main" id="{1E36EDEF-01FC-4FFE-8772-F84CDBD1BDE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6931" y="4833724"/>
            <a:ext cx="633413" cy="352836"/>
          </a:xfrm>
        </p:spPr>
        <p:txBody>
          <a:bodyPr anchor="b"/>
          <a:lstStyle>
            <a:lvl1pPr algn="r"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FA63F247-93A4-4C43-B91F-874CEDB15D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74870" y="1649773"/>
            <a:ext cx="633413" cy="352836"/>
          </a:xfrm>
        </p:spPr>
        <p:txBody>
          <a:bodyPr anchor="b"/>
          <a:lstStyle>
            <a:lvl1pPr algn="r"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29" name="Text Placeholder 23">
            <a:extLst>
              <a:ext uri="{FF2B5EF4-FFF2-40B4-BE49-F238E27FC236}">
                <a16:creationId xmlns:a16="http://schemas.microsoft.com/office/drawing/2014/main" id="{AADAA56D-3482-4D55-8A52-31E21905F0E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74870" y="2711090"/>
            <a:ext cx="633413" cy="352836"/>
          </a:xfrm>
        </p:spPr>
        <p:txBody>
          <a:bodyPr anchor="b"/>
          <a:lstStyle>
            <a:lvl1pPr algn="r"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A1B4A3E7-8345-4FC9-90C6-C4A4A60C4F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74870" y="3772407"/>
            <a:ext cx="633413" cy="352836"/>
          </a:xfrm>
        </p:spPr>
        <p:txBody>
          <a:bodyPr anchor="b"/>
          <a:lstStyle>
            <a:lvl1pPr algn="r"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29932415-1926-4621-B693-C2CB6C9783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074870" y="4833724"/>
            <a:ext cx="633413" cy="352836"/>
          </a:xfrm>
        </p:spPr>
        <p:txBody>
          <a:bodyPr anchor="b"/>
          <a:lstStyle>
            <a:lvl1pPr algn="r"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A92C899E-BE69-475A-A94E-F53CD80B6DC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94573" y="2729742"/>
            <a:ext cx="2753456" cy="80283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Enter chapter title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5430ECED-EE3C-4523-A34D-2AD830ED2CC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94573" y="1668425"/>
            <a:ext cx="2753456" cy="80283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Enter chapter title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43C16C7B-F763-4E9B-971B-CCC3C8A9D07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94573" y="3791059"/>
            <a:ext cx="2753456" cy="80283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Enter chapter title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13FD3E17-3EF1-44BD-B6A1-B94E0D528EB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94573" y="4852376"/>
            <a:ext cx="2753456" cy="80283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Enter chapter title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D8D0593A-6DFD-4C99-A195-F7D102911C1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19272" y="2729742"/>
            <a:ext cx="2753456" cy="80283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Enter chapter title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8" name="Text Placeholder 32">
            <a:extLst>
              <a:ext uri="{FF2B5EF4-FFF2-40B4-BE49-F238E27FC236}">
                <a16:creationId xmlns:a16="http://schemas.microsoft.com/office/drawing/2014/main" id="{6EC05B72-4DF3-4D14-A7CA-4D4C8E4B242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719272" y="1668425"/>
            <a:ext cx="2753456" cy="80283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Enter chapter title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9" name="Text Placeholder 32">
            <a:extLst>
              <a:ext uri="{FF2B5EF4-FFF2-40B4-BE49-F238E27FC236}">
                <a16:creationId xmlns:a16="http://schemas.microsoft.com/office/drawing/2014/main" id="{D3BE9BCA-356C-4CA2-83C2-976BADB89CF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19272" y="3791059"/>
            <a:ext cx="2753456" cy="80283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Enter chapter title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0" name="Text Placeholder 32">
            <a:extLst>
              <a:ext uri="{FF2B5EF4-FFF2-40B4-BE49-F238E27FC236}">
                <a16:creationId xmlns:a16="http://schemas.microsoft.com/office/drawing/2014/main" id="{472DD201-FE8A-4567-A776-3C49D37FDD3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19272" y="4852376"/>
            <a:ext cx="2753456" cy="80283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Enter chapter title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A791316-578E-4739-91EF-6583C51335D7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88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">
    <p:bg>
      <p:bgPr>
        <a:solidFill>
          <a:srgbClr val="6356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DDC04B-AF3B-4D17-9615-95F00B42B923}"/>
              </a:ext>
            </a:extLst>
          </p:cNvPr>
          <p:cNvSpPr/>
          <p:nvPr userDrawn="1"/>
        </p:nvSpPr>
        <p:spPr>
          <a:xfrm>
            <a:off x="5955360" y="0"/>
            <a:ext cx="6236641" cy="6858002"/>
          </a:xfrm>
          <a:custGeom>
            <a:avLst/>
            <a:gdLst>
              <a:gd name="connsiteX0" fmla="*/ 4041748 w 6236641"/>
              <a:gd name="connsiteY0" fmla="*/ 0 h 6858002"/>
              <a:gd name="connsiteX1" fmla="*/ 6236641 w 6236641"/>
              <a:gd name="connsiteY1" fmla="*/ 0 h 6858002"/>
              <a:gd name="connsiteX2" fmla="*/ 6236641 w 6236641"/>
              <a:gd name="connsiteY2" fmla="*/ 6858002 h 6858002"/>
              <a:gd name="connsiteX3" fmla="*/ 2816249 w 6236641"/>
              <a:gd name="connsiteY3" fmla="*/ 6858002 h 6858002"/>
              <a:gd name="connsiteX4" fmla="*/ 0 w 6236641"/>
              <a:gd name="connsiteY4" fmla="*/ 404175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6641" h="6858002">
                <a:moveTo>
                  <a:pt x="4041748" y="0"/>
                </a:moveTo>
                <a:lnTo>
                  <a:pt x="6236641" y="0"/>
                </a:lnTo>
                <a:lnTo>
                  <a:pt x="6236641" y="6858002"/>
                </a:lnTo>
                <a:lnTo>
                  <a:pt x="2816249" y="6858002"/>
                </a:lnTo>
                <a:lnTo>
                  <a:pt x="0" y="40417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F78602-BB58-49C7-8DFE-25CAAB291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44697" y="3709580"/>
            <a:ext cx="4527756" cy="881063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Enter chapter title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D92866-FAE7-4E8A-85B5-354556D0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E5A37C-F2FA-4B74-A011-3493E1980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8D0531-3E96-43CF-8E45-72D6EC1C9EFD}"/>
              </a:ext>
            </a:extLst>
          </p:cNvPr>
          <p:cNvCxnSpPr>
            <a:cxnSpLocks/>
          </p:cNvCxnSpPr>
          <p:nvPr userDrawn="1"/>
        </p:nvCxnSpPr>
        <p:spPr>
          <a:xfrm>
            <a:off x="9900734" y="3411582"/>
            <a:ext cx="1814052" cy="0"/>
          </a:xfrm>
          <a:prstGeom prst="line">
            <a:avLst/>
          </a:prstGeom>
          <a:ln w="38100">
            <a:solidFill>
              <a:srgbClr val="635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2837B95-FBCC-4C7F-AE67-967EE21A0AC0}"/>
              </a:ext>
            </a:extLst>
          </p:cNvPr>
          <p:cNvSpPr/>
          <p:nvPr userDrawn="1"/>
        </p:nvSpPr>
        <p:spPr>
          <a:xfrm>
            <a:off x="1" y="2367178"/>
            <a:ext cx="1435099" cy="2870198"/>
          </a:xfrm>
          <a:custGeom>
            <a:avLst/>
            <a:gdLst>
              <a:gd name="connsiteX0" fmla="*/ 0 w 1435099"/>
              <a:gd name="connsiteY0" fmla="*/ 0 h 2870198"/>
              <a:gd name="connsiteX1" fmla="*/ 1435099 w 1435099"/>
              <a:gd name="connsiteY1" fmla="*/ 1435099 h 2870198"/>
              <a:gd name="connsiteX2" fmla="*/ 0 w 1435099"/>
              <a:gd name="connsiteY2" fmla="*/ 2870198 h 2870198"/>
              <a:gd name="connsiteX3" fmla="*/ 0 w 1435099"/>
              <a:gd name="connsiteY3" fmla="*/ 2057913 h 2870198"/>
              <a:gd name="connsiteX4" fmla="*/ 631466 w 1435099"/>
              <a:gd name="connsiteY4" fmla="*/ 1426447 h 2870198"/>
              <a:gd name="connsiteX5" fmla="*/ 0 w 1435099"/>
              <a:gd name="connsiteY5" fmla="*/ 794981 h 2870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35099" h="2870198">
                <a:moveTo>
                  <a:pt x="0" y="0"/>
                </a:moveTo>
                <a:lnTo>
                  <a:pt x="1435099" y="1435099"/>
                </a:lnTo>
                <a:lnTo>
                  <a:pt x="0" y="2870198"/>
                </a:lnTo>
                <a:lnTo>
                  <a:pt x="0" y="2057913"/>
                </a:lnTo>
                <a:lnTo>
                  <a:pt x="631466" y="1426447"/>
                </a:lnTo>
                <a:lnTo>
                  <a:pt x="0" y="79498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A90C712-62DD-4C6A-9171-B4CCE86AC4E4}"/>
              </a:ext>
            </a:extLst>
          </p:cNvPr>
          <p:cNvSpPr/>
          <p:nvPr userDrawn="1"/>
        </p:nvSpPr>
        <p:spPr>
          <a:xfrm>
            <a:off x="4426311" y="1"/>
            <a:ext cx="3940457" cy="1970229"/>
          </a:xfrm>
          <a:custGeom>
            <a:avLst/>
            <a:gdLst>
              <a:gd name="connsiteX0" fmla="*/ 0 w 3940457"/>
              <a:gd name="connsiteY0" fmla="*/ 0 h 1970229"/>
              <a:gd name="connsiteX1" fmla="*/ 812287 w 3940457"/>
              <a:gd name="connsiteY1" fmla="*/ 0 h 1970229"/>
              <a:gd name="connsiteX2" fmla="*/ 1970230 w 3940457"/>
              <a:gd name="connsiteY2" fmla="*/ 1157942 h 1970229"/>
              <a:gd name="connsiteX3" fmla="*/ 3128172 w 3940457"/>
              <a:gd name="connsiteY3" fmla="*/ 0 h 1970229"/>
              <a:gd name="connsiteX4" fmla="*/ 3940457 w 3940457"/>
              <a:gd name="connsiteY4" fmla="*/ 0 h 1970229"/>
              <a:gd name="connsiteX5" fmla="*/ 1970229 w 3940457"/>
              <a:gd name="connsiteY5" fmla="*/ 1970229 h 1970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0457" h="1970229">
                <a:moveTo>
                  <a:pt x="0" y="0"/>
                </a:moveTo>
                <a:lnTo>
                  <a:pt x="812287" y="0"/>
                </a:lnTo>
                <a:lnTo>
                  <a:pt x="1970230" y="1157942"/>
                </a:lnTo>
                <a:lnTo>
                  <a:pt x="3128172" y="0"/>
                </a:lnTo>
                <a:lnTo>
                  <a:pt x="3940457" y="0"/>
                </a:lnTo>
                <a:lnTo>
                  <a:pt x="1970229" y="19702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CC4F0BE-DCB5-4FE9-9C5F-543F8B509021}"/>
              </a:ext>
            </a:extLst>
          </p:cNvPr>
          <p:cNvSpPr/>
          <p:nvPr userDrawn="1"/>
        </p:nvSpPr>
        <p:spPr>
          <a:xfrm>
            <a:off x="6525503" y="1"/>
            <a:ext cx="2866270" cy="1433135"/>
          </a:xfrm>
          <a:custGeom>
            <a:avLst/>
            <a:gdLst>
              <a:gd name="connsiteX0" fmla="*/ 0 w 2866270"/>
              <a:gd name="connsiteY0" fmla="*/ 0 h 1433135"/>
              <a:gd name="connsiteX1" fmla="*/ 812288 w 2866270"/>
              <a:gd name="connsiteY1" fmla="*/ 0 h 1433135"/>
              <a:gd name="connsiteX2" fmla="*/ 1433137 w 2866270"/>
              <a:gd name="connsiteY2" fmla="*/ 620848 h 1433135"/>
              <a:gd name="connsiteX3" fmla="*/ 2053984 w 2866270"/>
              <a:gd name="connsiteY3" fmla="*/ 0 h 1433135"/>
              <a:gd name="connsiteX4" fmla="*/ 2866270 w 2866270"/>
              <a:gd name="connsiteY4" fmla="*/ 0 h 1433135"/>
              <a:gd name="connsiteX5" fmla="*/ 1433136 w 2866270"/>
              <a:gd name="connsiteY5" fmla="*/ 1433135 h 1433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66270" h="1433135">
                <a:moveTo>
                  <a:pt x="0" y="0"/>
                </a:moveTo>
                <a:lnTo>
                  <a:pt x="812288" y="0"/>
                </a:lnTo>
                <a:lnTo>
                  <a:pt x="1433137" y="620848"/>
                </a:lnTo>
                <a:lnTo>
                  <a:pt x="2053984" y="0"/>
                </a:lnTo>
                <a:lnTo>
                  <a:pt x="2866270" y="0"/>
                </a:lnTo>
                <a:lnTo>
                  <a:pt x="1433136" y="14331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CCF1036-DE5F-4236-B4D1-12CD244529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95954" y="1852748"/>
            <a:ext cx="2835979" cy="1541416"/>
          </a:xfrm>
        </p:spPr>
        <p:txBody>
          <a:bodyPr anchor="ctr"/>
          <a:lstStyle>
            <a:lvl1pPr algn="r">
              <a:defRPr sz="10000" b="1">
                <a:solidFill>
                  <a:srgbClr val="63569E"/>
                </a:solidFill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6E21608-18F7-4596-B1C0-39671762B3E7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BEB4C48-8E03-4BB8-8C7C-7E01648A33AA}"/>
              </a:ext>
            </a:extLst>
          </p:cNvPr>
          <p:cNvGrpSpPr/>
          <p:nvPr userDrawn="1"/>
        </p:nvGrpSpPr>
        <p:grpSpPr>
          <a:xfrm>
            <a:off x="-3699941" y="0"/>
            <a:ext cx="3507558" cy="3745276"/>
            <a:chOff x="838199" y="1150070"/>
            <a:chExt cx="3507558" cy="3745276"/>
          </a:xfrm>
          <a:solidFill>
            <a:schemeClr val="tx1"/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614201E-8C18-4E4C-A4DF-35597AA868F4}"/>
                </a:ext>
              </a:extLst>
            </p:cNvPr>
            <p:cNvSpPr/>
            <p:nvPr/>
          </p:nvSpPr>
          <p:spPr>
            <a:xfrm>
              <a:off x="838200" y="1150070"/>
              <a:ext cx="3507557" cy="3745276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49AA63D-5BAD-4DCA-A67F-0D8806971349}"/>
                </a:ext>
              </a:extLst>
            </p:cNvPr>
            <p:cNvSpPr txBox="1"/>
            <p:nvPr/>
          </p:nvSpPr>
          <p:spPr>
            <a:xfrm>
              <a:off x="838200" y="1150070"/>
              <a:ext cx="35075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>
                  <a:solidFill>
                    <a:srgbClr val="333333"/>
                  </a:solidFill>
                  <a:latin typeface="+mj-lt"/>
                </a:rPr>
                <a:t>How to insert a </a:t>
              </a:r>
              <a:br>
                <a:rPr lang="en-GB" sz="1600">
                  <a:solidFill>
                    <a:srgbClr val="333333"/>
                  </a:solidFill>
                  <a:latin typeface="+mj-lt"/>
                </a:rPr>
              </a:br>
              <a:r>
                <a:rPr lang="en-GB" sz="1600">
                  <a:solidFill>
                    <a:srgbClr val="333333"/>
                  </a:solidFill>
                  <a:latin typeface="+mj-lt"/>
                </a:rPr>
                <a:t>background image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9DBEC14-0AAD-4564-8005-E6C6EF6F1296}"/>
                </a:ext>
              </a:extLst>
            </p:cNvPr>
            <p:cNvSpPr/>
            <p:nvPr/>
          </p:nvSpPr>
          <p:spPr>
            <a:xfrm>
              <a:off x="838200" y="1817193"/>
              <a:ext cx="3507557" cy="3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85121CF-0BE9-437E-92EB-119324B3F4EA}"/>
                </a:ext>
              </a:extLst>
            </p:cNvPr>
            <p:cNvSpPr txBox="1"/>
            <p:nvPr/>
          </p:nvSpPr>
          <p:spPr>
            <a:xfrm>
              <a:off x="838199" y="1948728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1. </a:t>
              </a:r>
              <a:r>
                <a:rPr lang="en-GB" sz="1200" dirty="0">
                  <a:solidFill>
                    <a:srgbClr val="333333"/>
                  </a:solidFill>
                </a:rPr>
                <a:t>Right click on your slide and click </a:t>
              </a:r>
              <a:br>
                <a:rPr lang="en-GB" sz="1200" dirty="0">
                  <a:solidFill>
                    <a:srgbClr val="333333"/>
                  </a:solidFill>
                </a:rPr>
              </a:br>
              <a:r>
                <a:rPr lang="en-GB" sz="1200" b="1" dirty="0">
                  <a:solidFill>
                    <a:srgbClr val="333333"/>
                  </a:solidFill>
                </a:rPr>
                <a:t>Format Background</a:t>
              </a:r>
              <a:r>
                <a:rPr lang="en-GB" sz="1200" dirty="0">
                  <a:solidFill>
                    <a:srgbClr val="333333"/>
                  </a:solidFill>
                </a:rPr>
                <a:t>.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07617EC-0F1E-4D77-9C17-C1AF74629859}"/>
                </a:ext>
              </a:extLst>
            </p:cNvPr>
            <p:cNvSpPr txBox="1"/>
            <p:nvPr/>
          </p:nvSpPr>
          <p:spPr>
            <a:xfrm>
              <a:off x="838199" y="2541879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2. </a:t>
              </a:r>
              <a:r>
                <a:rPr lang="en-GB" sz="1200">
                  <a:solidFill>
                    <a:srgbClr val="333333"/>
                  </a:solidFill>
                </a:rPr>
                <a:t>Click on </a:t>
              </a:r>
              <a:r>
                <a:rPr lang="en-GB" sz="1200" b="1">
                  <a:solidFill>
                    <a:srgbClr val="333333"/>
                  </a:solidFill>
                </a:rPr>
                <a:t>Fill</a:t>
              </a:r>
              <a:r>
                <a:rPr lang="en-GB" sz="1200">
                  <a:solidFill>
                    <a:srgbClr val="333333"/>
                  </a:solidFill>
                </a:rPr>
                <a:t> then </a:t>
              </a:r>
              <a:r>
                <a:rPr lang="en-GB" sz="1200" b="1">
                  <a:solidFill>
                    <a:srgbClr val="333333"/>
                  </a:solidFill>
                </a:rPr>
                <a:t>Picture or Texture Fill</a:t>
              </a:r>
              <a:r>
                <a:rPr lang="en-GB" sz="1200">
                  <a:solidFill>
                    <a:srgbClr val="333333"/>
                  </a:solidFill>
                </a:rPr>
                <a:t> and choose the image from your computer.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F936836-EB86-43EF-BE04-6147A16CD2A5}"/>
                </a:ext>
              </a:extLst>
            </p:cNvPr>
            <p:cNvSpPr txBox="1"/>
            <p:nvPr/>
          </p:nvSpPr>
          <p:spPr>
            <a:xfrm>
              <a:off x="838199" y="3135030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3. </a:t>
              </a:r>
              <a:r>
                <a:rPr lang="en-GB" sz="1200" dirty="0">
                  <a:solidFill>
                    <a:srgbClr val="333333"/>
                  </a:solidFill>
                </a:rPr>
                <a:t>Click </a:t>
              </a:r>
              <a:r>
                <a:rPr lang="en-GB" sz="1200" b="1" dirty="0">
                  <a:solidFill>
                    <a:srgbClr val="333333"/>
                  </a:solidFill>
                </a:rPr>
                <a:t>Picture</a:t>
              </a:r>
              <a:r>
                <a:rPr lang="en-GB" sz="1200" dirty="0">
                  <a:solidFill>
                    <a:srgbClr val="333333"/>
                  </a:solidFill>
                </a:rPr>
                <a:t> on the Format Background Menu to alter your image.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8AC8E06-20BF-4103-B818-321A7093B790}"/>
                </a:ext>
              </a:extLst>
            </p:cNvPr>
            <p:cNvSpPr txBox="1"/>
            <p:nvPr/>
          </p:nvSpPr>
          <p:spPr>
            <a:xfrm>
              <a:off x="838199" y="3728181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4.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Colour</a:t>
              </a:r>
              <a:r>
                <a:rPr lang="en-GB" sz="1200">
                  <a:solidFill>
                    <a:srgbClr val="333333"/>
                  </a:solidFill>
                </a:rPr>
                <a:t> to adjust the Saturation, Tone, and Colour.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E0B3DED-27CF-46C5-8E06-DED2459A2D83}"/>
                </a:ext>
              </a:extLst>
            </p:cNvPr>
            <p:cNvSpPr txBox="1"/>
            <p:nvPr/>
          </p:nvSpPr>
          <p:spPr>
            <a:xfrm>
              <a:off x="838199" y="4321332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5.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Correction</a:t>
              </a:r>
              <a:r>
                <a:rPr lang="en-GB" sz="1200">
                  <a:solidFill>
                    <a:srgbClr val="333333"/>
                  </a:solidFill>
                </a:rPr>
                <a:t> to adjust the Sharpness, Brightness, and Contrast.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48095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Alt.">
    <p:bg>
      <p:bgPr>
        <a:solidFill>
          <a:srgbClr val="6356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DDC04B-AF3B-4D17-9615-95F00B42B923}"/>
              </a:ext>
            </a:extLst>
          </p:cNvPr>
          <p:cNvSpPr/>
          <p:nvPr userDrawn="1"/>
        </p:nvSpPr>
        <p:spPr>
          <a:xfrm>
            <a:off x="5955360" y="0"/>
            <a:ext cx="6236641" cy="6858002"/>
          </a:xfrm>
          <a:custGeom>
            <a:avLst/>
            <a:gdLst>
              <a:gd name="connsiteX0" fmla="*/ 4041748 w 6236641"/>
              <a:gd name="connsiteY0" fmla="*/ 0 h 6858002"/>
              <a:gd name="connsiteX1" fmla="*/ 6236641 w 6236641"/>
              <a:gd name="connsiteY1" fmla="*/ 0 h 6858002"/>
              <a:gd name="connsiteX2" fmla="*/ 6236641 w 6236641"/>
              <a:gd name="connsiteY2" fmla="*/ 6858002 h 6858002"/>
              <a:gd name="connsiteX3" fmla="*/ 2816249 w 6236641"/>
              <a:gd name="connsiteY3" fmla="*/ 6858002 h 6858002"/>
              <a:gd name="connsiteX4" fmla="*/ 0 w 6236641"/>
              <a:gd name="connsiteY4" fmla="*/ 404175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6641" h="6858002">
                <a:moveTo>
                  <a:pt x="4041748" y="0"/>
                </a:moveTo>
                <a:lnTo>
                  <a:pt x="6236641" y="0"/>
                </a:lnTo>
                <a:lnTo>
                  <a:pt x="6236641" y="6858002"/>
                </a:lnTo>
                <a:lnTo>
                  <a:pt x="2816249" y="6858002"/>
                </a:lnTo>
                <a:lnTo>
                  <a:pt x="0" y="40417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F78602-BB58-49C7-8DFE-25CAAB291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44697" y="3709580"/>
            <a:ext cx="4527756" cy="881063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Enter chapter title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D92866-FAE7-4E8A-85B5-354556D0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E5A37C-F2FA-4B74-A011-3493E1980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8D0531-3E96-43CF-8E45-72D6EC1C9EFD}"/>
              </a:ext>
            </a:extLst>
          </p:cNvPr>
          <p:cNvCxnSpPr>
            <a:cxnSpLocks/>
          </p:cNvCxnSpPr>
          <p:nvPr userDrawn="1"/>
        </p:nvCxnSpPr>
        <p:spPr>
          <a:xfrm>
            <a:off x="9900734" y="3411582"/>
            <a:ext cx="1814052" cy="0"/>
          </a:xfrm>
          <a:prstGeom prst="line">
            <a:avLst/>
          </a:prstGeom>
          <a:ln w="38100">
            <a:solidFill>
              <a:srgbClr val="635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2837B95-FBCC-4C7F-AE67-967EE21A0AC0}"/>
              </a:ext>
            </a:extLst>
          </p:cNvPr>
          <p:cNvSpPr/>
          <p:nvPr userDrawn="1"/>
        </p:nvSpPr>
        <p:spPr>
          <a:xfrm>
            <a:off x="1" y="2367178"/>
            <a:ext cx="1435099" cy="2870198"/>
          </a:xfrm>
          <a:custGeom>
            <a:avLst/>
            <a:gdLst>
              <a:gd name="connsiteX0" fmla="*/ 0 w 1435099"/>
              <a:gd name="connsiteY0" fmla="*/ 0 h 2870198"/>
              <a:gd name="connsiteX1" fmla="*/ 1435099 w 1435099"/>
              <a:gd name="connsiteY1" fmla="*/ 1435099 h 2870198"/>
              <a:gd name="connsiteX2" fmla="*/ 0 w 1435099"/>
              <a:gd name="connsiteY2" fmla="*/ 2870198 h 2870198"/>
              <a:gd name="connsiteX3" fmla="*/ 0 w 1435099"/>
              <a:gd name="connsiteY3" fmla="*/ 2057913 h 2870198"/>
              <a:gd name="connsiteX4" fmla="*/ 631466 w 1435099"/>
              <a:gd name="connsiteY4" fmla="*/ 1426447 h 2870198"/>
              <a:gd name="connsiteX5" fmla="*/ 0 w 1435099"/>
              <a:gd name="connsiteY5" fmla="*/ 794981 h 2870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35099" h="2870198">
                <a:moveTo>
                  <a:pt x="0" y="0"/>
                </a:moveTo>
                <a:lnTo>
                  <a:pt x="1435099" y="1435099"/>
                </a:lnTo>
                <a:lnTo>
                  <a:pt x="0" y="2870198"/>
                </a:lnTo>
                <a:lnTo>
                  <a:pt x="0" y="2057913"/>
                </a:lnTo>
                <a:lnTo>
                  <a:pt x="631466" y="1426447"/>
                </a:lnTo>
                <a:lnTo>
                  <a:pt x="0" y="7949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A90C712-62DD-4C6A-9171-B4CCE86AC4E4}"/>
              </a:ext>
            </a:extLst>
          </p:cNvPr>
          <p:cNvSpPr/>
          <p:nvPr userDrawn="1"/>
        </p:nvSpPr>
        <p:spPr>
          <a:xfrm>
            <a:off x="4426311" y="1"/>
            <a:ext cx="3940457" cy="1970229"/>
          </a:xfrm>
          <a:custGeom>
            <a:avLst/>
            <a:gdLst>
              <a:gd name="connsiteX0" fmla="*/ 0 w 3940457"/>
              <a:gd name="connsiteY0" fmla="*/ 0 h 1970229"/>
              <a:gd name="connsiteX1" fmla="*/ 812287 w 3940457"/>
              <a:gd name="connsiteY1" fmla="*/ 0 h 1970229"/>
              <a:gd name="connsiteX2" fmla="*/ 1970230 w 3940457"/>
              <a:gd name="connsiteY2" fmla="*/ 1157942 h 1970229"/>
              <a:gd name="connsiteX3" fmla="*/ 3128172 w 3940457"/>
              <a:gd name="connsiteY3" fmla="*/ 0 h 1970229"/>
              <a:gd name="connsiteX4" fmla="*/ 3940457 w 3940457"/>
              <a:gd name="connsiteY4" fmla="*/ 0 h 1970229"/>
              <a:gd name="connsiteX5" fmla="*/ 1970229 w 3940457"/>
              <a:gd name="connsiteY5" fmla="*/ 1970229 h 1970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0457" h="1970229">
                <a:moveTo>
                  <a:pt x="0" y="0"/>
                </a:moveTo>
                <a:lnTo>
                  <a:pt x="812287" y="0"/>
                </a:lnTo>
                <a:lnTo>
                  <a:pt x="1970230" y="1157942"/>
                </a:lnTo>
                <a:lnTo>
                  <a:pt x="3128172" y="0"/>
                </a:lnTo>
                <a:lnTo>
                  <a:pt x="3940457" y="0"/>
                </a:lnTo>
                <a:lnTo>
                  <a:pt x="1970229" y="19702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CC4F0BE-DCB5-4FE9-9C5F-543F8B509021}"/>
              </a:ext>
            </a:extLst>
          </p:cNvPr>
          <p:cNvSpPr/>
          <p:nvPr userDrawn="1"/>
        </p:nvSpPr>
        <p:spPr>
          <a:xfrm>
            <a:off x="6525503" y="1"/>
            <a:ext cx="2866270" cy="1433135"/>
          </a:xfrm>
          <a:custGeom>
            <a:avLst/>
            <a:gdLst>
              <a:gd name="connsiteX0" fmla="*/ 0 w 2866270"/>
              <a:gd name="connsiteY0" fmla="*/ 0 h 1433135"/>
              <a:gd name="connsiteX1" fmla="*/ 812288 w 2866270"/>
              <a:gd name="connsiteY1" fmla="*/ 0 h 1433135"/>
              <a:gd name="connsiteX2" fmla="*/ 1433137 w 2866270"/>
              <a:gd name="connsiteY2" fmla="*/ 620848 h 1433135"/>
              <a:gd name="connsiteX3" fmla="*/ 2053984 w 2866270"/>
              <a:gd name="connsiteY3" fmla="*/ 0 h 1433135"/>
              <a:gd name="connsiteX4" fmla="*/ 2866270 w 2866270"/>
              <a:gd name="connsiteY4" fmla="*/ 0 h 1433135"/>
              <a:gd name="connsiteX5" fmla="*/ 1433136 w 2866270"/>
              <a:gd name="connsiteY5" fmla="*/ 1433135 h 1433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66270" h="1433135">
                <a:moveTo>
                  <a:pt x="0" y="0"/>
                </a:moveTo>
                <a:lnTo>
                  <a:pt x="812288" y="0"/>
                </a:lnTo>
                <a:lnTo>
                  <a:pt x="1433137" y="620848"/>
                </a:lnTo>
                <a:lnTo>
                  <a:pt x="2053984" y="0"/>
                </a:lnTo>
                <a:lnTo>
                  <a:pt x="2866270" y="0"/>
                </a:lnTo>
                <a:lnTo>
                  <a:pt x="1433136" y="14331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3CF757EA-DE13-4A11-B6F0-3782BA2B1BD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95954" y="1852748"/>
            <a:ext cx="2835979" cy="1541416"/>
          </a:xfrm>
        </p:spPr>
        <p:txBody>
          <a:bodyPr anchor="ctr"/>
          <a:lstStyle>
            <a:lvl1pPr algn="r">
              <a:defRPr sz="10000" b="1">
                <a:solidFill>
                  <a:srgbClr val="63569E"/>
                </a:solidFill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00164CC-CFC4-45FC-AFCD-FADF12D5B3C8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C5FB70-6917-4924-958C-CCBB294FE497}"/>
              </a:ext>
            </a:extLst>
          </p:cNvPr>
          <p:cNvGrpSpPr/>
          <p:nvPr userDrawn="1"/>
        </p:nvGrpSpPr>
        <p:grpSpPr>
          <a:xfrm>
            <a:off x="-3699941" y="0"/>
            <a:ext cx="3507558" cy="3745276"/>
            <a:chOff x="838199" y="1150070"/>
            <a:chExt cx="3507558" cy="3745276"/>
          </a:xfrm>
          <a:solidFill>
            <a:schemeClr val="tx1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F94F8C9-649B-4E11-8F4B-535EB2281D7D}"/>
                </a:ext>
              </a:extLst>
            </p:cNvPr>
            <p:cNvSpPr/>
            <p:nvPr/>
          </p:nvSpPr>
          <p:spPr>
            <a:xfrm>
              <a:off x="838200" y="1150070"/>
              <a:ext cx="3507557" cy="3745276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128D276-9C81-4A63-80FB-ED9FAFE1AB7B}"/>
                </a:ext>
              </a:extLst>
            </p:cNvPr>
            <p:cNvSpPr txBox="1"/>
            <p:nvPr/>
          </p:nvSpPr>
          <p:spPr>
            <a:xfrm>
              <a:off x="838200" y="1150070"/>
              <a:ext cx="35075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>
                  <a:solidFill>
                    <a:srgbClr val="333333"/>
                  </a:solidFill>
                  <a:latin typeface="+mj-lt"/>
                </a:rPr>
                <a:t>How to insert a </a:t>
              </a:r>
              <a:br>
                <a:rPr lang="en-GB" sz="1600">
                  <a:solidFill>
                    <a:srgbClr val="333333"/>
                  </a:solidFill>
                  <a:latin typeface="+mj-lt"/>
                </a:rPr>
              </a:br>
              <a:r>
                <a:rPr lang="en-GB" sz="1600">
                  <a:solidFill>
                    <a:srgbClr val="333333"/>
                  </a:solidFill>
                  <a:latin typeface="+mj-lt"/>
                </a:rPr>
                <a:t>background image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DC450B0-A7E0-4CC3-BFE5-4D2D3AE8453D}"/>
                </a:ext>
              </a:extLst>
            </p:cNvPr>
            <p:cNvSpPr/>
            <p:nvPr/>
          </p:nvSpPr>
          <p:spPr>
            <a:xfrm>
              <a:off x="838200" y="1817193"/>
              <a:ext cx="3507557" cy="3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CA8490E-B7A5-453F-B2EE-A328460C04B3}"/>
                </a:ext>
              </a:extLst>
            </p:cNvPr>
            <p:cNvSpPr txBox="1"/>
            <p:nvPr/>
          </p:nvSpPr>
          <p:spPr>
            <a:xfrm>
              <a:off x="838199" y="1948728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1. </a:t>
              </a:r>
              <a:r>
                <a:rPr lang="en-GB" sz="1200" dirty="0">
                  <a:solidFill>
                    <a:srgbClr val="333333"/>
                  </a:solidFill>
                </a:rPr>
                <a:t>Right click on your slide and click </a:t>
              </a:r>
              <a:br>
                <a:rPr lang="en-GB" sz="1200" dirty="0">
                  <a:solidFill>
                    <a:srgbClr val="333333"/>
                  </a:solidFill>
                </a:rPr>
              </a:br>
              <a:r>
                <a:rPr lang="en-GB" sz="1200" b="1" dirty="0">
                  <a:solidFill>
                    <a:srgbClr val="333333"/>
                  </a:solidFill>
                </a:rPr>
                <a:t>Format Background</a:t>
              </a:r>
              <a:r>
                <a:rPr lang="en-GB" sz="1200" dirty="0">
                  <a:solidFill>
                    <a:srgbClr val="333333"/>
                  </a:solidFill>
                </a:rPr>
                <a:t>.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3D6A1D0-4E67-4F7B-AD34-030C700A0375}"/>
                </a:ext>
              </a:extLst>
            </p:cNvPr>
            <p:cNvSpPr txBox="1"/>
            <p:nvPr/>
          </p:nvSpPr>
          <p:spPr>
            <a:xfrm>
              <a:off x="838199" y="2541879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2. </a:t>
              </a:r>
              <a:r>
                <a:rPr lang="en-GB" sz="1200">
                  <a:solidFill>
                    <a:srgbClr val="333333"/>
                  </a:solidFill>
                </a:rPr>
                <a:t>Click on </a:t>
              </a:r>
              <a:r>
                <a:rPr lang="en-GB" sz="1200" b="1">
                  <a:solidFill>
                    <a:srgbClr val="333333"/>
                  </a:solidFill>
                </a:rPr>
                <a:t>Fill</a:t>
              </a:r>
              <a:r>
                <a:rPr lang="en-GB" sz="1200">
                  <a:solidFill>
                    <a:srgbClr val="333333"/>
                  </a:solidFill>
                </a:rPr>
                <a:t> then </a:t>
              </a:r>
              <a:r>
                <a:rPr lang="en-GB" sz="1200" b="1">
                  <a:solidFill>
                    <a:srgbClr val="333333"/>
                  </a:solidFill>
                </a:rPr>
                <a:t>Picture or Texture Fill</a:t>
              </a:r>
              <a:r>
                <a:rPr lang="en-GB" sz="1200">
                  <a:solidFill>
                    <a:srgbClr val="333333"/>
                  </a:solidFill>
                </a:rPr>
                <a:t> and choose the image from your computer.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C77282E-E551-4581-B128-709433F092E4}"/>
                </a:ext>
              </a:extLst>
            </p:cNvPr>
            <p:cNvSpPr txBox="1"/>
            <p:nvPr/>
          </p:nvSpPr>
          <p:spPr>
            <a:xfrm>
              <a:off x="838199" y="3135030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3. </a:t>
              </a:r>
              <a:r>
                <a:rPr lang="en-GB" sz="1200" dirty="0">
                  <a:solidFill>
                    <a:srgbClr val="333333"/>
                  </a:solidFill>
                </a:rPr>
                <a:t>Click </a:t>
              </a:r>
              <a:r>
                <a:rPr lang="en-GB" sz="1200" b="1" dirty="0">
                  <a:solidFill>
                    <a:srgbClr val="333333"/>
                  </a:solidFill>
                </a:rPr>
                <a:t>Picture</a:t>
              </a:r>
              <a:r>
                <a:rPr lang="en-GB" sz="1200" dirty="0">
                  <a:solidFill>
                    <a:srgbClr val="333333"/>
                  </a:solidFill>
                </a:rPr>
                <a:t> on the Format Background Menu to alter your image.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E2A8BC5-0046-48B7-A7B6-878CCD09480B}"/>
                </a:ext>
              </a:extLst>
            </p:cNvPr>
            <p:cNvSpPr txBox="1"/>
            <p:nvPr/>
          </p:nvSpPr>
          <p:spPr>
            <a:xfrm>
              <a:off x="838199" y="3728181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4.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Colour</a:t>
              </a:r>
              <a:r>
                <a:rPr lang="en-GB" sz="1200">
                  <a:solidFill>
                    <a:srgbClr val="333333"/>
                  </a:solidFill>
                </a:rPr>
                <a:t> to adjust the Saturation, Tone, and Colour.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0BDB19F-37DE-46E2-9C61-29257E1E5D84}"/>
                </a:ext>
              </a:extLst>
            </p:cNvPr>
            <p:cNvSpPr txBox="1"/>
            <p:nvPr/>
          </p:nvSpPr>
          <p:spPr>
            <a:xfrm>
              <a:off x="838199" y="4321332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5.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Correction</a:t>
              </a:r>
              <a:r>
                <a:rPr lang="en-GB" sz="1200">
                  <a:solidFill>
                    <a:srgbClr val="333333"/>
                  </a:solidFill>
                </a:rPr>
                <a:t> to adjust the Sharpness, Brightness, and Contrast.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6159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2D4BF-CE01-4968-BDCC-0379476578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07319" y="2950368"/>
            <a:ext cx="7508081" cy="1614678"/>
          </a:xfrm>
        </p:spPr>
        <p:txBody>
          <a:bodyPr/>
          <a:lstStyle>
            <a:lvl1pPr>
              <a:defRPr sz="4000" b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Enter statement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480F6C-3320-4AD7-9FC1-022CD66A6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1AB399-0D46-43CF-8C4B-A08A9404F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1D8C77-EBB5-4A97-A5B7-7EB186DEE7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19" y="6211664"/>
            <a:ext cx="857250" cy="33025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1C416CB-DA2F-41E6-93FF-21641FD2F0F8}"/>
              </a:ext>
            </a:extLst>
          </p:cNvPr>
          <p:cNvSpPr/>
          <p:nvPr userDrawn="1"/>
        </p:nvSpPr>
        <p:spPr>
          <a:xfrm rot="2700000">
            <a:off x="1950527" y="-1049848"/>
            <a:ext cx="2099695" cy="2099695"/>
          </a:xfrm>
          <a:custGeom>
            <a:avLst/>
            <a:gdLst>
              <a:gd name="connsiteX0" fmla="*/ 0 w 2099695"/>
              <a:gd name="connsiteY0" fmla="*/ 2099695 h 2099695"/>
              <a:gd name="connsiteX1" fmla="*/ 569860 w 2099695"/>
              <a:gd name="connsiteY1" fmla="*/ 1529835 h 2099695"/>
              <a:gd name="connsiteX2" fmla="*/ 1529835 w 2099695"/>
              <a:gd name="connsiteY2" fmla="*/ 1529835 h 2099695"/>
              <a:gd name="connsiteX3" fmla="*/ 1529835 w 2099695"/>
              <a:gd name="connsiteY3" fmla="*/ 569860 h 2099695"/>
              <a:gd name="connsiteX4" fmla="*/ 2099695 w 2099695"/>
              <a:gd name="connsiteY4" fmla="*/ 0 h 2099695"/>
              <a:gd name="connsiteX5" fmla="*/ 2099695 w 2099695"/>
              <a:gd name="connsiteY5" fmla="*/ 2099695 h 2099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99695" h="2099695">
                <a:moveTo>
                  <a:pt x="0" y="2099695"/>
                </a:moveTo>
                <a:lnTo>
                  <a:pt x="569860" y="1529835"/>
                </a:lnTo>
                <a:lnTo>
                  <a:pt x="1529835" y="1529835"/>
                </a:lnTo>
                <a:lnTo>
                  <a:pt x="1529835" y="569860"/>
                </a:lnTo>
                <a:lnTo>
                  <a:pt x="2099695" y="0"/>
                </a:lnTo>
                <a:lnTo>
                  <a:pt x="2099695" y="209969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B0647B9-F83E-40CA-A762-508EC7D65467}"/>
              </a:ext>
            </a:extLst>
          </p:cNvPr>
          <p:cNvSpPr/>
          <p:nvPr userDrawn="1"/>
        </p:nvSpPr>
        <p:spPr>
          <a:xfrm rot="2700000">
            <a:off x="317643" y="-1141308"/>
            <a:ext cx="2034767" cy="2880977"/>
          </a:xfrm>
          <a:custGeom>
            <a:avLst/>
            <a:gdLst>
              <a:gd name="connsiteX0" fmla="*/ 1464907 w 2034767"/>
              <a:gd name="connsiteY0" fmla="*/ 569860 h 2880977"/>
              <a:gd name="connsiteX1" fmla="*/ 2034767 w 2034767"/>
              <a:gd name="connsiteY1" fmla="*/ 0 h 2880977"/>
              <a:gd name="connsiteX2" fmla="*/ 2034767 w 2034767"/>
              <a:gd name="connsiteY2" fmla="*/ 2880977 h 2880977"/>
              <a:gd name="connsiteX3" fmla="*/ 569860 w 2034767"/>
              <a:gd name="connsiteY3" fmla="*/ 2880977 h 2880977"/>
              <a:gd name="connsiteX4" fmla="*/ 0 w 2034767"/>
              <a:gd name="connsiteY4" fmla="*/ 2311117 h 2880977"/>
              <a:gd name="connsiteX5" fmla="*/ 1464907 w 2034767"/>
              <a:gd name="connsiteY5" fmla="*/ 2311117 h 2880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34767" h="2880977">
                <a:moveTo>
                  <a:pt x="1464907" y="569860"/>
                </a:moveTo>
                <a:lnTo>
                  <a:pt x="2034767" y="0"/>
                </a:lnTo>
                <a:lnTo>
                  <a:pt x="2034767" y="2880977"/>
                </a:lnTo>
                <a:lnTo>
                  <a:pt x="569860" y="2880977"/>
                </a:lnTo>
                <a:lnTo>
                  <a:pt x="0" y="2311117"/>
                </a:lnTo>
                <a:lnTo>
                  <a:pt x="1464907" y="231111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189DDE8-C976-4FA0-BE26-EBEDFB4CFC11}"/>
              </a:ext>
            </a:extLst>
          </p:cNvPr>
          <p:cNvSpPr/>
          <p:nvPr userDrawn="1"/>
        </p:nvSpPr>
        <p:spPr>
          <a:xfrm rot="2700000">
            <a:off x="10121769" y="460362"/>
            <a:ext cx="3227241" cy="1935754"/>
          </a:xfrm>
          <a:custGeom>
            <a:avLst/>
            <a:gdLst>
              <a:gd name="connsiteX0" fmla="*/ 0 w 3227241"/>
              <a:gd name="connsiteY0" fmla="*/ 561662 h 1935754"/>
              <a:gd name="connsiteX1" fmla="*/ 561662 w 3227241"/>
              <a:gd name="connsiteY1" fmla="*/ 0 h 1935754"/>
              <a:gd name="connsiteX2" fmla="*/ 561662 w 3227241"/>
              <a:gd name="connsiteY2" fmla="*/ 1374092 h 1935754"/>
              <a:gd name="connsiteX3" fmla="*/ 2665579 w 3227241"/>
              <a:gd name="connsiteY3" fmla="*/ 1374092 h 1935754"/>
              <a:gd name="connsiteX4" fmla="*/ 3227241 w 3227241"/>
              <a:gd name="connsiteY4" fmla="*/ 1935754 h 1935754"/>
              <a:gd name="connsiteX5" fmla="*/ 0 w 3227241"/>
              <a:gd name="connsiteY5" fmla="*/ 1935754 h 1935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27241" h="1935754">
                <a:moveTo>
                  <a:pt x="0" y="561662"/>
                </a:moveTo>
                <a:lnTo>
                  <a:pt x="561662" y="0"/>
                </a:lnTo>
                <a:lnTo>
                  <a:pt x="561662" y="1374092"/>
                </a:lnTo>
                <a:lnTo>
                  <a:pt x="2665579" y="1374092"/>
                </a:lnTo>
                <a:lnTo>
                  <a:pt x="3227241" y="1935754"/>
                </a:lnTo>
                <a:lnTo>
                  <a:pt x="0" y="193575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984DC11-0E41-44BB-8D55-97EF284C2F62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859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w/ Image">
    <p:bg>
      <p:bgPr>
        <a:solidFill>
          <a:srgbClr val="6356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5376318-5D72-4CBF-8AA4-4E4D4524FF1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62D4BF-CE01-4968-BDCC-0379476578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07319" y="2950368"/>
            <a:ext cx="7508081" cy="1614678"/>
          </a:xfrm>
        </p:spPr>
        <p:txBody>
          <a:bodyPr/>
          <a:lstStyle>
            <a:lvl1pPr>
              <a:defRPr sz="4000" b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Enter statement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480F6C-3320-4AD7-9FC1-022CD66A6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1AB399-0D46-43CF-8C4B-A08A9404F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D75174A3-3939-4A8D-88AF-E3C4561626DB}"/>
              </a:ext>
            </a:extLst>
          </p:cNvPr>
          <p:cNvSpPr/>
          <p:nvPr userDrawn="1"/>
        </p:nvSpPr>
        <p:spPr>
          <a:xfrm>
            <a:off x="0" y="5243322"/>
            <a:ext cx="2673350" cy="1614678"/>
          </a:xfrm>
          <a:custGeom>
            <a:avLst/>
            <a:gdLst>
              <a:gd name="connsiteX0" fmla="*/ 1063625 w 2673350"/>
              <a:gd name="connsiteY0" fmla="*/ 0 h 1614678"/>
              <a:gd name="connsiteX1" fmla="*/ 2673350 w 2673350"/>
              <a:gd name="connsiteY1" fmla="*/ 1614678 h 1614678"/>
              <a:gd name="connsiteX2" fmla="*/ 0 w 2673350"/>
              <a:gd name="connsiteY2" fmla="*/ 1614678 h 1614678"/>
              <a:gd name="connsiteX3" fmla="*/ 0 w 2673350"/>
              <a:gd name="connsiteY3" fmla="*/ 1066898 h 1614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3350" h="1614678">
                <a:moveTo>
                  <a:pt x="1063625" y="0"/>
                </a:moveTo>
                <a:lnTo>
                  <a:pt x="2673350" y="1614678"/>
                </a:lnTo>
                <a:lnTo>
                  <a:pt x="0" y="1614678"/>
                </a:lnTo>
                <a:lnTo>
                  <a:pt x="0" y="106689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1D8C77-EBB5-4A97-A5B7-7EB186DEE7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19" y="6211664"/>
            <a:ext cx="857250" cy="33025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1C416CB-DA2F-41E6-93FF-21641FD2F0F8}"/>
              </a:ext>
            </a:extLst>
          </p:cNvPr>
          <p:cNvSpPr/>
          <p:nvPr userDrawn="1"/>
        </p:nvSpPr>
        <p:spPr>
          <a:xfrm rot="2700000">
            <a:off x="1950527" y="-1049848"/>
            <a:ext cx="2099695" cy="2099695"/>
          </a:xfrm>
          <a:custGeom>
            <a:avLst/>
            <a:gdLst>
              <a:gd name="connsiteX0" fmla="*/ 0 w 2099695"/>
              <a:gd name="connsiteY0" fmla="*/ 2099695 h 2099695"/>
              <a:gd name="connsiteX1" fmla="*/ 569860 w 2099695"/>
              <a:gd name="connsiteY1" fmla="*/ 1529835 h 2099695"/>
              <a:gd name="connsiteX2" fmla="*/ 1529835 w 2099695"/>
              <a:gd name="connsiteY2" fmla="*/ 1529835 h 2099695"/>
              <a:gd name="connsiteX3" fmla="*/ 1529835 w 2099695"/>
              <a:gd name="connsiteY3" fmla="*/ 569860 h 2099695"/>
              <a:gd name="connsiteX4" fmla="*/ 2099695 w 2099695"/>
              <a:gd name="connsiteY4" fmla="*/ 0 h 2099695"/>
              <a:gd name="connsiteX5" fmla="*/ 2099695 w 2099695"/>
              <a:gd name="connsiteY5" fmla="*/ 2099695 h 2099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99695" h="2099695">
                <a:moveTo>
                  <a:pt x="0" y="2099695"/>
                </a:moveTo>
                <a:lnTo>
                  <a:pt x="569860" y="1529835"/>
                </a:lnTo>
                <a:lnTo>
                  <a:pt x="1529835" y="1529835"/>
                </a:lnTo>
                <a:lnTo>
                  <a:pt x="1529835" y="569860"/>
                </a:lnTo>
                <a:lnTo>
                  <a:pt x="2099695" y="0"/>
                </a:lnTo>
                <a:lnTo>
                  <a:pt x="2099695" y="209969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B0647B9-F83E-40CA-A762-508EC7D65467}"/>
              </a:ext>
            </a:extLst>
          </p:cNvPr>
          <p:cNvSpPr/>
          <p:nvPr userDrawn="1"/>
        </p:nvSpPr>
        <p:spPr>
          <a:xfrm rot="2700000">
            <a:off x="317643" y="-1141308"/>
            <a:ext cx="2034767" cy="2880977"/>
          </a:xfrm>
          <a:custGeom>
            <a:avLst/>
            <a:gdLst>
              <a:gd name="connsiteX0" fmla="*/ 1464907 w 2034767"/>
              <a:gd name="connsiteY0" fmla="*/ 569860 h 2880977"/>
              <a:gd name="connsiteX1" fmla="*/ 2034767 w 2034767"/>
              <a:gd name="connsiteY1" fmla="*/ 0 h 2880977"/>
              <a:gd name="connsiteX2" fmla="*/ 2034767 w 2034767"/>
              <a:gd name="connsiteY2" fmla="*/ 2880977 h 2880977"/>
              <a:gd name="connsiteX3" fmla="*/ 569860 w 2034767"/>
              <a:gd name="connsiteY3" fmla="*/ 2880977 h 2880977"/>
              <a:gd name="connsiteX4" fmla="*/ 0 w 2034767"/>
              <a:gd name="connsiteY4" fmla="*/ 2311117 h 2880977"/>
              <a:gd name="connsiteX5" fmla="*/ 1464907 w 2034767"/>
              <a:gd name="connsiteY5" fmla="*/ 2311117 h 2880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34767" h="2880977">
                <a:moveTo>
                  <a:pt x="1464907" y="569860"/>
                </a:moveTo>
                <a:lnTo>
                  <a:pt x="2034767" y="0"/>
                </a:lnTo>
                <a:lnTo>
                  <a:pt x="2034767" y="2880977"/>
                </a:lnTo>
                <a:lnTo>
                  <a:pt x="569860" y="2880977"/>
                </a:lnTo>
                <a:lnTo>
                  <a:pt x="0" y="2311117"/>
                </a:lnTo>
                <a:lnTo>
                  <a:pt x="1464907" y="231111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189DDE8-C976-4FA0-BE26-EBEDFB4CFC11}"/>
              </a:ext>
            </a:extLst>
          </p:cNvPr>
          <p:cNvSpPr/>
          <p:nvPr userDrawn="1"/>
        </p:nvSpPr>
        <p:spPr>
          <a:xfrm rot="2700000">
            <a:off x="10121769" y="460362"/>
            <a:ext cx="3227241" cy="1935754"/>
          </a:xfrm>
          <a:custGeom>
            <a:avLst/>
            <a:gdLst>
              <a:gd name="connsiteX0" fmla="*/ 0 w 3227241"/>
              <a:gd name="connsiteY0" fmla="*/ 561662 h 1935754"/>
              <a:gd name="connsiteX1" fmla="*/ 561662 w 3227241"/>
              <a:gd name="connsiteY1" fmla="*/ 0 h 1935754"/>
              <a:gd name="connsiteX2" fmla="*/ 561662 w 3227241"/>
              <a:gd name="connsiteY2" fmla="*/ 1374092 h 1935754"/>
              <a:gd name="connsiteX3" fmla="*/ 2665579 w 3227241"/>
              <a:gd name="connsiteY3" fmla="*/ 1374092 h 1935754"/>
              <a:gd name="connsiteX4" fmla="*/ 3227241 w 3227241"/>
              <a:gd name="connsiteY4" fmla="*/ 1935754 h 1935754"/>
              <a:gd name="connsiteX5" fmla="*/ 0 w 3227241"/>
              <a:gd name="connsiteY5" fmla="*/ 1935754 h 1935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27241" h="1935754">
                <a:moveTo>
                  <a:pt x="0" y="561662"/>
                </a:moveTo>
                <a:lnTo>
                  <a:pt x="561662" y="0"/>
                </a:lnTo>
                <a:lnTo>
                  <a:pt x="561662" y="1374092"/>
                </a:lnTo>
                <a:lnTo>
                  <a:pt x="2665579" y="1374092"/>
                </a:lnTo>
                <a:lnTo>
                  <a:pt x="3227241" y="1935754"/>
                </a:lnTo>
                <a:lnTo>
                  <a:pt x="0" y="193575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5765040-8258-4DC7-B1FD-A6D0E0431153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7596178-8E79-4BEF-8649-CEE01E75DE7D}"/>
              </a:ext>
            </a:extLst>
          </p:cNvPr>
          <p:cNvGrpSpPr/>
          <p:nvPr userDrawn="1"/>
        </p:nvGrpSpPr>
        <p:grpSpPr>
          <a:xfrm>
            <a:off x="-3699941" y="0"/>
            <a:ext cx="3507558" cy="3745276"/>
            <a:chOff x="838199" y="1150070"/>
            <a:chExt cx="3507558" cy="3745276"/>
          </a:xfrm>
          <a:solidFill>
            <a:schemeClr val="tx1"/>
          </a:solidFill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F9AF4E9-77FA-444A-875E-06132C296567}"/>
                </a:ext>
              </a:extLst>
            </p:cNvPr>
            <p:cNvSpPr/>
            <p:nvPr/>
          </p:nvSpPr>
          <p:spPr>
            <a:xfrm>
              <a:off x="838200" y="1150070"/>
              <a:ext cx="3507557" cy="3745276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290FC39-56EB-40C7-B132-5F78F29E8850}"/>
                </a:ext>
              </a:extLst>
            </p:cNvPr>
            <p:cNvSpPr txBox="1"/>
            <p:nvPr/>
          </p:nvSpPr>
          <p:spPr>
            <a:xfrm>
              <a:off x="838200" y="1150070"/>
              <a:ext cx="35075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>
                  <a:solidFill>
                    <a:srgbClr val="333333"/>
                  </a:solidFill>
                  <a:latin typeface="+mj-lt"/>
                </a:rPr>
                <a:t>How to insert a </a:t>
              </a:r>
              <a:br>
                <a:rPr lang="en-GB" sz="1600">
                  <a:solidFill>
                    <a:srgbClr val="333333"/>
                  </a:solidFill>
                  <a:latin typeface="+mj-lt"/>
                </a:rPr>
              </a:br>
              <a:r>
                <a:rPr lang="en-GB" sz="1600">
                  <a:solidFill>
                    <a:srgbClr val="333333"/>
                  </a:solidFill>
                  <a:latin typeface="+mj-lt"/>
                </a:rPr>
                <a:t>background image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1E479B8-254A-4821-BDE1-E1AB8A7D5A8F}"/>
                </a:ext>
              </a:extLst>
            </p:cNvPr>
            <p:cNvSpPr/>
            <p:nvPr/>
          </p:nvSpPr>
          <p:spPr>
            <a:xfrm>
              <a:off x="838200" y="1817193"/>
              <a:ext cx="3507557" cy="3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E930377-2FD4-4C16-9B47-EE09C0987723}"/>
                </a:ext>
              </a:extLst>
            </p:cNvPr>
            <p:cNvSpPr txBox="1"/>
            <p:nvPr/>
          </p:nvSpPr>
          <p:spPr>
            <a:xfrm>
              <a:off x="838199" y="1948728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1. </a:t>
              </a:r>
              <a:r>
                <a:rPr lang="en-GB" sz="1200" dirty="0">
                  <a:solidFill>
                    <a:srgbClr val="333333"/>
                  </a:solidFill>
                </a:rPr>
                <a:t>Right click on your slide and click </a:t>
              </a:r>
              <a:br>
                <a:rPr lang="en-GB" sz="1200" dirty="0">
                  <a:solidFill>
                    <a:srgbClr val="333333"/>
                  </a:solidFill>
                </a:rPr>
              </a:br>
              <a:r>
                <a:rPr lang="en-GB" sz="1200" b="1" dirty="0">
                  <a:solidFill>
                    <a:srgbClr val="333333"/>
                  </a:solidFill>
                </a:rPr>
                <a:t>Format Background</a:t>
              </a:r>
              <a:r>
                <a:rPr lang="en-GB" sz="1200" dirty="0">
                  <a:solidFill>
                    <a:srgbClr val="333333"/>
                  </a:solidFill>
                </a:rPr>
                <a:t>.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931F061-9546-4745-AA4D-4399FAFDD6C7}"/>
                </a:ext>
              </a:extLst>
            </p:cNvPr>
            <p:cNvSpPr txBox="1"/>
            <p:nvPr/>
          </p:nvSpPr>
          <p:spPr>
            <a:xfrm>
              <a:off x="838199" y="2541879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2. </a:t>
              </a:r>
              <a:r>
                <a:rPr lang="en-GB" sz="1200">
                  <a:solidFill>
                    <a:srgbClr val="333333"/>
                  </a:solidFill>
                </a:rPr>
                <a:t>Click on </a:t>
              </a:r>
              <a:r>
                <a:rPr lang="en-GB" sz="1200" b="1">
                  <a:solidFill>
                    <a:srgbClr val="333333"/>
                  </a:solidFill>
                </a:rPr>
                <a:t>Fill</a:t>
              </a:r>
              <a:r>
                <a:rPr lang="en-GB" sz="1200">
                  <a:solidFill>
                    <a:srgbClr val="333333"/>
                  </a:solidFill>
                </a:rPr>
                <a:t> then </a:t>
              </a:r>
              <a:r>
                <a:rPr lang="en-GB" sz="1200" b="1">
                  <a:solidFill>
                    <a:srgbClr val="333333"/>
                  </a:solidFill>
                </a:rPr>
                <a:t>Picture or Texture Fill</a:t>
              </a:r>
              <a:r>
                <a:rPr lang="en-GB" sz="1200">
                  <a:solidFill>
                    <a:srgbClr val="333333"/>
                  </a:solidFill>
                </a:rPr>
                <a:t> and choose the image from your computer.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D8B0716-E725-4ECB-957C-BD5D7A80291E}"/>
                </a:ext>
              </a:extLst>
            </p:cNvPr>
            <p:cNvSpPr txBox="1"/>
            <p:nvPr/>
          </p:nvSpPr>
          <p:spPr>
            <a:xfrm>
              <a:off x="838199" y="3135030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3. </a:t>
              </a:r>
              <a:r>
                <a:rPr lang="en-GB" sz="1200" dirty="0">
                  <a:solidFill>
                    <a:srgbClr val="333333"/>
                  </a:solidFill>
                </a:rPr>
                <a:t>Click </a:t>
              </a:r>
              <a:r>
                <a:rPr lang="en-GB" sz="1200" b="1" dirty="0">
                  <a:solidFill>
                    <a:srgbClr val="333333"/>
                  </a:solidFill>
                </a:rPr>
                <a:t>Picture</a:t>
              </a:r>
              <a:r>
                <a:rPr lang="en-GB" sz="1200" dirty="0">
                  <a:solidFill>
                    <a:srgbClr val="333333"/>
                  </a:solidFill>
                </a:rPr>
                <a:t> on the Format Background Menu to alter your image.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AD26904-3427-4D29-B4B6-9304CFF40FBC}"/>
                </a:ext>
              </a:extLst>
            </p:cNvPr>
            <p:cNvSpPr txBox="1"/>
            <p:nvPr/>
          </p:nvSpPr>
          <p:spPr>
            <a:xfrm>
              <a:off x="838199" y="3728181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4.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Colour</a:t>
              </a:r>
              <a:r>
                <a:rPr lang="en-GB" sz="1200">
                  <a:solidFill>
                    <a:srgbClr val="333333"/>
                  </a:solidFill>
                </a:rPr>
                <a:t> to adjust the Saturation, Tone, and Colour.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DFB9F4E-3C4D-4675-98AA-1CC6B39387E1}"/>
                </a:ext>
              </a:extLst>
            </p:cNvPr>
            <p:cNvSpPr txBox="1"/>
            <p:nvPr/>
          </p:nvSpPr>
          <p:spPr>
            <a:xfrm>
              <a:off x="838199" y="4321332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5.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Correction</a:t>
              </a:r>
              <a:r>
                <a:rPr lang="en-GB" sz="1200">
                  <a:solidFill>
                    <a:srgbClr val="333333"/>
                  </a:solidFill>
                </a:rPr>
                <a:t> to adjust the Sharpness, Brightness, and Contrast.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1706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rgbClr val="6356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96878E8-FEF1-4704-9E96-5D4A2408E2B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916556-6471-4727-AF91-AD97D4791B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40793" y="2676971"/>
            <a:ext cx="7654233" cy="1442356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Enter quote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C3744A-3E53-4D25-8164-8BA89309B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CB53CD-5915-49B5-A5B9-FFAA7A18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0B58A2B4-8618-46C2-B4C7-B9FD9F179907}"/>
              </a:ext>
            </a:extLst>
          </p:cNvPr>
          <p:cNvSpPr/>
          <p:nvPr userDrawn="1"/>
        </p:nvSpPr>
        <p:spPr>
          <a:xfrm>
            <a:off x="0" y="5243322"/>
            <a:ext cx="2673350" cy="1614678"/>
          </a:xfrm>
          <a:custGeom>
            <a:avLst/>
            <a:gdLst>
              <a:gd name="connsiteX0" fmla="*/ 1063625 w 2673350"/>
              <a:gd name="connsiteY0" fmla="*/ 0 h 1614678"/>
              <a:gd name="connsiteX1" fmla="*/ 2673350 w 2673350"/>
              <a:gd name="connsiteY1" fmla="*/ 1614678 h 1614678"/>
              <a:gd name="connsiteX2" fmla="*/ 0 w 2673350"/>
              <a:gd name="connsiteY2" fmla="*/ 1614678 h 1614678"/>
              <a:gd name="connsiteX3" fmla="*/ 0 w 2673350"/>
              <a:gd name="connsiteY3" fmla="*/ 1066898 h 1614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3350" h="1614678">
                <a:moveTo>
                  <a:pt x="1063625" y="0"/>
                </a:moveTo>
                <a:lnTo>
                  <a:pt x="2673350" y="1614678"/>
                </a:lnTo>
                <a:lnTo>
                  <a:pt x="0" y="1614678"/>
                </a:lnTo>
                <a:lnTo>
                  <a:pt x="0" y="106689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AEC69C-EA5B-4C7B-89F0-74EC0C1D3F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19" y="6211664"/>
            <a:ext cx="857250" cy="330253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900340A-7119-48B7-99B5-08770A8041F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40793" y="4137433"/>
            <a:ext cx="3754437" cy="479425"/>
          </a:xfr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Enter name here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F9C8BE5-0AC5-441C-A78A-5B28EDD7C594}"/>
              </a:ext>
            </a:extLst>
          </p:cNvPr>
          <p:cNvSpPr/>
          <p:nvPr userDrawn="1"/>
        </p:nvSpPr>
        <p:spPr>
          <a:xfrm rot="2700000">
            <a:off x="-505192" y="-189628"/>
            <a:ext cx="1691639" cy="2655076"/>
          </a:xfrm>
          <a:custGeom>
            <a:avLst/>
            <a:gdLst>
              <a:gd name="connsiteX0" fmla="*/ 0 w 1691639"/>
              <a:gd name="connsiteY0" fmla="*/ 564111 h 2655076"/>
              <a:gd name="connsiteX1" fmla="*/ 564111 w 1691639"/>
              <a:gd name="connsiteY1" fmla="*/ 0 h 2655076"/>
              <a:gd name="connsiteX2" fmla="*/ 1691639 w 1691639"/>
              <a:gd name="connsiteY2" fmla="*/ 0 h 2655076"/>
              <a:gd name="connsiteX3" fmla="*/ 1691639 w 1691639"/>
              <a:gd name="connsiteY3" fmla="*/ 2655076 h 2655076"/>
              <a:gd name="connsiteX4" fmla="*/ 1127528 w 1691639"/>
              <a:gd name="connsiteY4" fmla="*/ 2090965 h 2655076"/>
              <a:gd name="connsiteX5" fmla="*/ 1127528 w 1691639"/>
              <a:gd name="connsiteY5" fmla="*/ 564111 h 2655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91639" h="2655076">
                <a:moveTo>
                  <a:pt x="0" y="564111"/>
                </a:moveTo>
                <a:lnTo>
                  <a:pt x="564111" y="0"/>
                </a:lnTo>
                <a:lnTo>
                  <a:pt x="1691639" y="0"/>
                </a:lnTo>
                <a:lnTo>
                  <a:pt x="1691639" y="2655076"/>
                </a:lnTo>
                <a:lnTo>
                  <a:pt x="1127528" y="2090965"/>
                </a:lnTo>
                <a:lnTo>
                  <a:pt x="1127528" y="56411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BEF217D-EA5B-46AC-9077-57ACC1D4262D}"/>
              </a:ext>
            </a:extLst>
          </p:cNvPr>
          <p:cNvSpPr/>
          <p:nvPr userDrawn="1"/>
        </p:nvSpPr>
        <p:spPr>
          <a:xfrm rot="2700000">
            <a:off x="8532268" y="-1304189"/>
            <a:ext cx="2608380" cy="2608380"/>
          </a:xfrm>
          <a:custGeom>
            <a:avLst/>
            <a:gdLst>
              <a:gd name="connsiteX0" fmla="*/ 0 w 2608380"/>
              <a:gd name="connsiteY0" fmla="*/ 2608380 h 2608380"/>
              <a:gd name="connsiteX1" fmla="*/ 564110 w 2608380"/>
              <a:gd name="connsiteY1" fmla="*/ 2044269 h 2608380"/>
              <a:gd name="connsiteX2" fmla="*/ 2044269 w 2608380"/>
              <a:gd name="connsiteY2" fmla="*/ 2044269 h 2608380"/>
              <a:gd name="connsiteX3" fmla="*/ 2044269 w 2608380"/>
              <a:gd name="connsiteY3" fmla="*/ 564111 h 2608380"/>
              <a:gd name="connsiteX4" fmla="*/ 2608380 w 2608380"/>
              <a:gd name="connsiteY4" fmla="*/ 0 h 2608380"/>
              <a:gd name="connsiteX5" fmla="*/ 2608380 w 2608380"/>
              <a:gd name="connsiteY5" fmla="*/ 2608380 h 2608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8380" h="2608380">
                <a:moveTo>
                  <a:pt x="0" y="2608380"/>
                </a:moveTo>
                <a:lnTo>
                  <a:pt x="564110" y="2044269"/>
                </a:lnTo>
                <a:lnTo>
                  <a:pt x="2044269" y="2044269"/>
                </a:lnTo>
                <a:lnTo>
                  <a:pt x="2044269" y="564111"/>
                </a:lnTo>
                <a:lnTo>
                  <a:pt x="2608380" y="0"/>
                </a:lnTo>
                <a:lnTo>
                  <a:pt x="2608380" y="260838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7779CC2-1E7B-4A1E-AB3E-A8DE50760EBB}"/>
              </a:ext>
            </a:extLst>
          </p:cNvPr>
          <p:cNvSpPr/>
          <p:nvPr userDrawn="1"/>
        </p:nvSpPr>
        <p:spPr>
          <a:xfrm rot="2700000">
            <a:off x="-1558709" y="1195194"/>
            <a:ext cx="3117418" cy="3117418"/>
          </a:xfrm>
          <a:custGeom>
            <a:avLst/>
            <a:gdLst>
              <a:gd name="connsiteX0" fmla="*/ 0 w 3117418"/>
              <a:gd name="connsiteY0" fmla="*/ 0 h 3117418"/>
              <a:gd name="connsiteX1" fmla="*/ 3117418 w 3117418"/>
              <a:gd name="connsiteY1" fmla="*/ 0 h 3117418"/>
              <a:gd name="connsiteX2" fmla="*/ 3117418 w 3117418"/>
              <a:gd name="connsiteY2" fmla="*/ 3117418 h 3117418"/>
              <a:gd name="connsiteX3" fmla="*/ 2553307 w 3117418"/>
              <a:gd name="connsiteY3" fmla="*/ 2553307 h 3117418"/>
              <a:gd name="connsiteX4" fmla="*/ 2553307 w 3117418"/>
              <a:gd name="connsiteY4" fmla="*/ 564111 h 3117418"/>
              <a:gd name="connsiteX5" fmla="*/ 564111 w 3117418"/>
              <a:gd name="connsiteY5" fmla="*/ 564111 h 3117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17418" h="3117418">
                <a:moveTo>
                  <a:pt x="0" y="0"/>
                </a:moveTo>
                <a:lnTo>
                  <a:pt x="3117418" y="0"/>
                </a:lnTo>
                <a:lnTo>
                  <a:pt x="3117418" y="3117418"/>
                </a:lnTo>
                <a:lnTo>
                  <a:pt x="2553307" y="2553307"/>
                </a:lnTo>
                <a:lnTo>
                  <a:pt x="2553307" y="564111"/>
                </a:lnTo>
                <a:lnTo>
                  <a:pt x="564111" y="56411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748E219C-8B41-4638-A030-9075CF7F96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58489" y="2027975"/>
            <a:ext cx="561876" cy="486821"/>
          </a:xfrm>
          <a:custGeom>
            <a:avLst/>
            <a:gdLst>
              <a:gd name="connsiteX0" fmla="*/ 506101 w 561876"/>
              <a:gd name="connsiteY0" fmla="*/ 0 h 486821"/>
              <a:gd name="connsiteX1" fmla="*/ 561876 w 561876"/>
              <a:gd name="connsiteY1" fmla="*/ 106040 h 486821"/>
              <a:gd name="connsiteX2" fmla="*/ 466853 w 561876"/>
              <a:gd name="connsiteY2" fmla="*/ 170078 h 486821"/>
              <a:gd name="connsiteX3" fmla="*/ 437933 w 561876"/>
              <a:gd name="connsiteY3" fmla="*/ 245821 h 486821"/>
              <a:gd name="connsiteX4" fmla="*/ 561876 w 561876"/>
              <a:gd name="connsiteY4" fmla="*/ 245821 h 486821"/>
              <a:gd name="connsiteX5" fmla="*/ 561876 w 561876"/>
              <a:gd name="connsiteY5" fmla="*/ 486821 h 486821"/>
              <a:gd name="connsiteX6" fmla="*/ 302284 w 561876"/>
              <a:gd name="connsiteY6" fmla="*/ 486821 h 486821"/>
              <a:gd name="connsiteX7" fmla="*/ 302284 w 561876"/>
              <a:gd name="connsiteY7" fmla="*/ 287135 h 486821"/>
              <a:gd name="connsiteX8" fmla="*/ 348418 w 561876"/>
              <a:gd name="connsiteY8" fmla="*/ 112926 h 486821"/>
              <a:gd name="connsiteX9" fmla="*/ 506101 w 561876"/>
              <a:gd name="connsiteY9" fmla="*/ 0 h 486821"/>
              <a:gd name="connsiteX10" fmla="*/ 203818 w 561876"/>
              <a:gd name="connsiteY10" fmla="*/ 0 h 486821"/>
              <a:gd name="connsiteX11" fmla="*/ 259592 w 561876"/>
              <a:gd name="connsiteY11" fmla="*/ 106040 h 486821"/>
              <a:gd name="connsiteX12" fmla="*/ 164569 w 561876"/>
              <a:gd name="connsiteY12" fmla="*/ 170078 h 486821"/>
              <a:gd name="connsiteX13" fmla="*/ 135649 w 561876"/>
              <a:gd name="connsiteY13" fmla="*/ 245821 h 486821"/>
              <a:gd name="connsiteX14" fmla="*/ 259592 w 561876"/>
              <a:gd name="connsiteY14" fmla="*/ 245821 h 486821"/>
              <a:gd name="connsiteX15" fmla="*/ 259592 w 561876"/>
              <a:gd name="connsiteY15" fmla="*/ 486821 h 486821"/>
              <a:gd name="connsiteX16" fmla="*/ 0 w 561876"/>
              <a:gd name="connsiteY16" fmla="*/ 486821 h 486821"/>
              <a:gd name="connsiteX17" fmla="*/ 0 w 561876"/>
              <a:gd name="connsiteY17" fmla="*/ 287135 h 486821"/>
              <a:gd name="connsiteX18" fmla="*/ 46134 w 561876"/>
              <a:gd name="connsiteY18" fmla="*/ 112926 h 486821"/>
              <a:gd name="connsiteX19" fmla="*/ 203818 w 561876"/>
              <a:gd name="connsiteY19" fmla="*/ 0 h 486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61876" h="486821">
                <a:moveTo>
                  <a:pt x="506101" y="0"/>
                </a:moveTo>
                <a:lnTo>
                  <a:pt x="561876" y="106040"/>
                </a:lnTo>
                <a:cubicBezTo>
                  <a:pt x="516430" y="127386"/>
                  <a:pt x="484756" y="148732"/>
                  <a:pt x="466853" y="170078"/>
                </a:cubicBezTo>
                <a:cubicBezTo>
                  <a:pt x="449638" y="191423"/>
                  <a:pt x="439310" y="216212"/>
                  <a:pt x="437933" y="245821"/>
                </a:cubicBezTo>
                <a:lnTo>
                  <a:pt x="561876" y="245821"/>
                </a:lnTo>
                <a:lnTo>
                  <a:pt x="561876" y="486821"/>
                </a:lnTo>
                <a:lnTo>
                  <a:pt x="302284" y="486821"/>
                </a:lnTo>
                <a:lnTo>
                  <a:pt x="302284" y="287135"/>
                </a:lnTo>
                <a:cubicBezTo>
                  <a:pt x="302284" y="213458"/>
                  <a:pt x="317432" y="155618"/>
                  <a:pt x="348418" y="112926"/>
                </a:cubicBezTo>
                <a:cubicBezTo>
                  <a:pt x="379404" y="70234"/>
                  <a:pt x="431735" y="32363"/>
                  <a:pt x="506101" y="0"/>
                </a:cubicBezTo>
                <a:close/>
                <a:moveTo>
                  <a:pt x="203818" y="0"/>
                </a:moveTo>
                <a:lnTo>
                  <a:pt x="259592" y="106040"/>
                </a:lnTo>
                <a:cubicBezTo>
                  <a:pt x="214146" y="127386"/>
                  <a:pt x="182472" y="148732"/>
                  <a:pt x="164569" y="170078"/>
                </a:cubicBezTo>
                <a:cubicBezTo>
                  <a:pt x="147355" y="191423"/>
                  <a:pt x="137026" y="216212"/>
                  <a:pt x="135649" y="245821"/>
                </a:cubicBezTo>
                <a:lnTo>
                  <a:pt x="259592" y="245821"/>
                </a:lnTo>
                <a:lnTo>
                  <a:pt x="259592" y="486821"/>
                </a:lnTo>
                <a:lnTo>
                  <a:pt x="0" y="486821"/>
                </a:lnTo>
                <a:lnTo>
                  <a:pt x="0" y="287135"/>
                </a:lnTo>
                <a:cubicBezTo>
                  <a:pt x="0" y="213458"/>
                  <a:pt x="15149" y="155618"/>
                  <a:pt x="46134" y="112926"/>
                </a:cubicBezTo>
                <a:cubicBezTo>
                  <a:pt x="76432" y="70234"/>
                  <a:pt x="128763" y="32363"/>
                  <a:pt x="203818" y="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5A124099-C7DD-4792-94AB-80D4EE400E5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282445" y="4316588"/>
            <a:ext cx="561876" cy="486821"/>
          </a:xfrm>
          <a:custGeom>
            <a:avLst/>
            <a:gdLst>
              <a:gd name="connsiteX0" fmla="*/ 302284 w 561876"/>
              <a:gd name="connsiteY0" fmla="*/ 0 h 486821"/>
              <a:gd name="connsiteX1" fmla="*/ 561876 w 561876"/>
              <a:gd name="connsiteY1" fmla="*/ 0 h 486821"/>
              <a:gd name="connsiteX2" fmla="*/ 561876 w 561876"/>
              <a:gd name="connsiteY2" fmla="*/ 199686 h 486821"/>
              <a:gd name="connsiteX3" fmla="*/ 515742 w 561876"/>
              <a:gd name="connsiteY3" fmla="*/ 373895 h 486821"/>
              <a:gd name="connsiteX4" fmla="*/ 358058 w 561876"/>
              <a:gd name="connsiteY4" fmla="*/ 486821 h 486821"/>
              <a:gd name="connsiteX5" fmla="*/ 302284 w 561876"/>
              <a:gd name="connsiteY5" fmla="*/ 380781 h 486821"/>
              <a:gd name="connsiteX6" fmla="*/ 397307 w 561876"/>
              <a:gd name="connsiteY6" fmla="*/ 316743 h 486821"/>
              <a:gd name="connsiteX7" fmla="*/ 426227 w 561876"/>
              <a:gd name="connsiteY7" fmla="*/ 241000 h 486821"/>
              <a:gd name="connsiteX8" fmla="*/ 302284 w 561876"/>
              <a:gd name="connsiteY8" fmla="*/ 241000 h 486821"/>
              <a:gd name="connsiteX9" fmla="*/ 0 w 561876"/>
              <a:gd name="connsiteY9" fmla="*/ 0 h 486821"/>
              <a:gd name="connsiteX10" fmla="*/ 259592 w 561876"/>
              <a:gd name="connsiteY10" fmla="*/ 0 h 486821"/>
              <a:gd name="connsiteX11" fmla="*/ 259592 w 561876"/>
              <a:gd name="connsiteY11" fmla="*/ 199686 h 486821"/>
              <a:gd name="connsiteX12" fmla="*/ 213458 w 561876"/>
              <a:gd name="connsiteY12" fmla="*/ 373895 h 486821"/>
              <a:gd name="connsiteX13" fmla="*/ 55775 w 561876"/>
              <a:gd name="connsiteY13" fmla="*/ 486821 h 486821"/>
              <a:gd name="connsiteX14" fmla="*/ 0 w 561876"/>
              <a:gd name="connsiteY14" fmla="*/ 380781 h 486821"/>
              <a:gd name="connsiteX15" fmla="*/ 95023 w 561876"/>
              <a:gd name="connsiteY15" fmla="*/ 316743 h 486821"/>
              <a:gd name="connsiteX16" fmla="*/ 123943 w 561876"/>
              <a:gd name="connsiteY16" fmla="*/ 241000 h 486821"/>
              <a:gd name="connsiteX17" fmla="*/ 0 w 561876"/>
              <a:gd name="connsiteY17" fmla="*/ 241000 h 486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61876" h="486821">
                <a:moveTo>
                  <a:pt x="302284" y="0"/>
                </a:moveTo>
                <a:lnTo>
                  <a:pt x="561876" y="0"/>
                </a:lnTo>
                <a:lnTo>
                  <a:pt x="561876" y="199686"/>
                </a:lnTo>
                <a:cubicBezTo>
                  <a:pt x="561876" y="273363"/>
                  <a:pt x="546727" y="331203"/>
                  <a:pt x="515742" y="373895"/>
                </a:cubicBezTo>
                <a:cubicBezTo>
                  <a:pt x="485444" y="416587"/>
                  <a:pt x="433113" y="454458"/>
                  <a:pt x="358058" y="486821"/>
                </a:cubicBezTo>
                <a:lnTo>
                  <a:pt x="302284" y="380781"/>
                </a:lnTo>
                <a:cubicBezTo>
                  <a:pt x="347730" y="359435"/>
                  <a:pt x="379404" y="338089"/>
                  <a:pt x="397307" y="316743"/>
                </a:cubicBezTo>
                <a:cubicBezTo>
                  <a:pt x="414521" y="295398"/>
                  <a:pt x="424850" y="270609"/>
                  <a:pt x="426227" y="241000"/>
                </a:cubicBezTo>
                <a:lnTo>
                  <a:pt x="302284" y="241000"/>
                </a:lnTo>
                <a:close/>
                <a:moveTo>
                  <a:pt x="0" y="0"/>
                </a:moveTo>
                <a:lnTo>
                  <a:pt x="259592" y="0"/>
                </a:lnTo>
                <a:lnTo>
                  <a:pt x="259592" y="199686"/>
                </a:lnTo>
                <a:cubicBezTo>
                  <a:pt x="259592" y="273363"/>
                  <a:pt x="244444" y="331203"/>
                  <a:pt x="213458" y="373895"/>
                </a:cubicBezTo>
                <a:cubicBezTo>
                  <a:pt x="182472" y="416587"/>
                  <a:pt x="130141" y="454458"/>
                  <a:pt x="55775" y="486821"/>
                </a:cubicBezTo>
                <a:lnTo>
                  <a:pt x="0" y="380781"/>
                </a:lnTo>
                <a:cubicBezTo>
                  <a:pt x="45446" y="359435"/>
                  <a:pt x="77120" y="338089"/>
                  <a:pt x="95023" y="316743"/>
                </a:cubicBezTo>
                <a:cubicBezTo>
                  <a:pt x="112238" y="295398"/>
                  <a:pt x="122566" y="270609"/>
                  <a:pt x="123943" y="241000"/>
                </a:cubicBezTo>
                <a:lnTo>
                  <a:pt x="0" y="241000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E9DCA96-F946-4D93-8321-D52EF348CC19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E176D4F-4522-4383-8A08-76F46E8D190B}"/>
              </a:ext>
            </a:extLst>
          </p:cNvPr>
          <p:cNvGrpSpPr/>
          <p:nvPr userDrawn="1"/>
        </p:nvGrpSpPr>
        <p:grpSpPr>
          <a:xfrm>
            <a:off x="-3699941" y="0"/>
            <a:ext cx="3507558" cy="3745276"/>
            <a:chOff x="838199" y="1150070"/>
            <a:chExt cx="3507558" cy="3745276"/>
          </a:xfrm>
          <a:solidFill>
            <a:schemeClr val="tx1"/>
          </a:solidFill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AA6EAB6-0CDC-467B-A506-81FF420B3389}"/>
                </a:ext>
              </a:extLst>
            </p:cNvPr>
            <p:cNvSpPr/>
            <p:nvPr/>
          </p:nvSpPr>
          <p:spPr>
            <a:xfrm>
              <a:off x="838200" y="1150070"/>
              <a:ext cx="3507557" cy="3745276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60DCE4C-021A-44AF-AE58-F389BCEC74E9}"/>
                </a:ext>
              </a:extLst>
            </p:cNvPr>
            <p:cNvSpPr txBox="1"/>
            <p:nvPr/>
          </p:nvSpPr>
          <p:spPr>
            <a:xfrm>
              <a:off x="838200" y="1150070"/>
              <a:ext cx="350755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>
                  <a:solidFill>
                    <a:srgbClr val="333333"/>
                  </a:solidFill>
                  <a:latin typeface="+mj-lt"/>
                </a:rPr>
                <a:t>How to insert a </a:t>
              </a:r>
              <a:br>
                <a:rPr lang="en-GB" sz="1600">
                  <a:solidFill>
                    <a:srgbClr val="333333"/>
                  </a:solidFill>
                  <a:latin typeface="+mj-lt"/>
                </a:rPr>
              </a:br>
              <a:r>
                <a:rPr lang="en-GB" sz="1600">
                  <a:solidFill>
                    <a:srgbClr val="333333"/>
                  </a:solidFill>
                  <a:latin typeface="+mj-lt"/>
                </a:rPr>
                <a:t>background image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0408792A-4CF5-4061-8826-4790257799C2}"/>
                </a:ext>
              </a:extLst>
            </p:cNvPr>
            <p:cNvSpPr/>
            <p:nvPr/>
          </p:nvSpPr>
          <p:spPr>
            <a:xfrm>
              <a:off x="838200" y="1817193"/>
              <a:ext cx="3507557" cy="3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>
                <a:solidFill>
                  <a:srgbClr val="333333"/>
                </a:solidFill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ECFDE97-DC1B-4AF7-912E-D6C3782A229E}"/>
                </a:ext>
              </a:extLst>
            </p:cNvPr>
            <p:cNvSpPr txBox="1"/>
            <p:nvPr/>
          </p:nvSpPr>
          <p:spPr>
            <a:xfrm>
              <a:off x="838199" y="1948728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1. </a:t>
              </a:r>
              <a:r>
                <a:rPr lang="en-GB" sz="1200" dirty="0">
                  <a:solidFill>
                    <a:srgbClr val="333333"/>
                  </a:solidFill>
                </a:rPr>
                <a:t>Right click on your slide and click </a:t>
              </a:r>
              <a:br>
                <a:rPr lang="en-GB" sz="1200" dirty="0">
                  <a:solidFill>
                    <a:srgbClr val="333333"/>
                  </a:solidFill>
                </a:rPr>
              </a:br>
              <a:r>
                <a:rPr lang="en-GB" sz="1200" b="1" dirty="0">
                  <a:solidFill>
                    <a:srgbClr val="333333"/>
                  </a:solidFill>
                </a:rPr>
                <a:t>Format Background</a:t>
              </a:r>
              <a:r>
                <a:rPr lang="en-GB" sz="1200" dirty="0">
                  <a:solidFill>
                    <a:srgbClr val="333333"/>
                  </a:solidFill>
                </a:rPr>
                <a:t>.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06E538D-3972-4AFC-9F12-1C41B77505DC}"/>
                </a:ext>
              </a:extLst>
            </p:cNvPr>
            <p:cNvSpPr txBox="1"/>
            <p:nvPr/>
          </p:nvSpPr>
          <p:spPr>
            <a:xfrm>
              <a:off x="838199" y="2541879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2. </a:t>
              </a:r>
              <a:r>
                <a:rPr lang="en-GB" sz="1200">
                  <a:solidFill>
                    <a:srgbClr val="333333"/>
                  </a:solidFill>
                </a:rPr>
                <a:t>Click on </a:t>
              </a:r>
              <a:r>
                <a:rPr lang="en-GB" sz="1200" b="1">
                  <a:solidFill>
                    <a:srgbClr val="333333"/>
                  </a:solidFill>
                </a:rPr>
                <a:t>Fill</a:t>
              </a:r>
              <a:r>
                <a:rPr lang="en-GB" sz="1200">
                  <a:solidFill>
                    <a:srgbClr val="333333"/>
                  </a:solidFill>
                </a:rPr>
                <a:t> then </a:t>
              </a:r>
              <a:r>
                <a:rPr lang="en-GB" sz="1200" b="1">
                  <a:solidFill>
                    <a:srgbClr val="333333"/>
                  </a:solidFill>
                </a:rPr>
                <a:t>Picture or Texture Fill</a:t>
              </a:r>
              <a:r>
                <a:rPr lang="en-GB" sz="1200">
                  <a:solidFill>
                    <a:srgbClr val="333333"/>
                  </a:solidFill>
                </a:rPr>
                <a:t> and choose the image from your computer.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283790F-E4E7-451F-A5FD-E7E63839D23D}"/>
                </a:ext>
              </a:extLst>
            </p:cNvPr>
            <p:cNvSpPr txBox="1"/>
            <p:nvPr/>
          </p:nvSpPr>
          <p:spPr>
            <a:xfrm>
              <a:off x="838199" y="3135030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333333"/>
                  </a:solidFill>
                </a:rPr>
                <a:t>3. </a:t>
              </a:r>
              <a:r>
                <a:rPr lang="en-GB" sz="1200" dirty="0">
                  <a:solidFill>
                    <a:srgbClr val="333333"/>
                  </a:solidFill>
                </a:rPr>
                <a:t>Click </a:t>
              </a:r>
              <a:r>
                <a:rPr lang="en-GB" sz="1200" b="1" dirty="0">
                  <a:solidFill>
                    <a:srgbClr val="333333"/>
                  </a:solidFill>
                </a:rPr>
                <a:t>Picture</a:t>
              </a:r>
              <a:r>
                <a:rPr lang="en-GB" sz="1200" dirty="0">
                  <a:solidFill>
                    <a:srgbClr val="333333"/>
                  </a:solidFill>
                </a:rPr>
                <a:t> on the Format Background Menu to alter your image.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3AAF227-D577-4F70-A6FC-0B15F2AA0DAD}"/>
                </a:ext>
              </a:extLst>
            </p:cNvPr>
            <p:cNvSpPr txBox="1"/>
            <p:nvPr/>
          </p:nvSpPr>
          <p:spPr>
            <a:xfrm>
              <a:off x="838199" y="3728181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4.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Colour</a:t>
              </a:r>
              <a:r>
                <a:rPr lang="en-GB" sz="1200">
                  <a:solidFill>
                    <a:srgbClr val="333333"/>
                  </a:solidFill>
                </a:rPr>
                <a:t> to adjust the Saturation, Tone, and Colour.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55A154C-00BE-46E3-BA7D-054CC56C7D84}"/>
                </a:ext>
              </a:extLst>
            </p:cNvPr>
            <p:cNvSpPr txBox="1"/>
            <p:nvPr/>
          </p:nvSpPr>
          <p:spPr>
            <a:xfrm>
              <a:off x="838199" y="4321332"/>
              <a:ext cx="3507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>
                  <a:solidFill>
                    <a:srgbClr val="333333"/>
                  </a:solidFill>
                </a:rPr>
                <a:t>5. </a:t>
              </a:r>
              <a:r>
                <a:rPr lang="en-GB" sz="1200">
                  <a:solidFill>
                    <a:srgbClr val="333333"/>
                  </a:solidFill>
                </a:rPr>
                <a:t>Choose </a:t>
              </a:r>
              <a:r>
                <a:rPr lang="en-GB" sz="1200" b="1">
                  <a:solidFill>
                    <a:srgbClr val="333333"/>
                  </a:solidFill>
                </a:rPr>
                <a:t>Picture Correction</a:t>
              </a:r>
              <a:r>
                <a:rPr lang="en-GB" sz="1200">
                  <a:solidFill>
                    <a:srgbClr val="333333"/>
                  </a:solidFill>
                </a:rPr>
                <a:t> to adjust the Sharpness, Brightness, and Contrast.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72432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77872-D951-47E2-8515-9577A69A30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809626"/>
            <a:ext cx="6105525" cy="69386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Enter title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751CC7-6E56-4731-9836-583BDFA80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33179-8EF3-4B84-8F38-5F7F292A1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0BB03A2-F1DC-44CA-B9A6-4C08CC3DFE00}"/>
              </a:ext>
            </a:extLst>
          </p:cNvPr>
          <p:cNvCxnSpPr>
            <a:cxnSpLocks/>
          </p:cNvCxnSpPr>
          <p:nvPr userDrawn="1"/>
        </p:nvCxnSpPr>
        <p:spPr>
          <a:xfrm>
            <a:off x="582562" y="509212"/>
            <a:ext cx="1814052" cy="0"/>
          </a:xfrm>
          <a:prstGeom prst="line">
            <a:avLst/>
          </a:prstGeom>
          <a:ln w="38100">
            <a:solidFill>
              <a:srgbClr val="6356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8F9DBB3-95A4-4B46-96E0-9AF048DCC492}"/>
              </a:ext>
            </a:extLst>
          </p:cNvPr>
          <p:cNvSpPr/>
          <p:nvPr userDrawn="1"/>
        </p:nvSpPr>
        <p:spPr>
          <a:xfrm rot="18900000" flipH="1">
            <a:off x="-245314" y="789155"/>
            <a:ext cx="490631" cy="490631"/>
          </a:xfrm>
          <a:custGeom>
            <a:avLst/>
            <a:gdLst>
              <a:gd name="connsiteX0" fmla="*/ 0 w 490631"/>
              <a:gd name="connsiteY0" fmla="*/ 0 h 490631"/>
              <a:gd name="connsiteX1" fmla="*/ 0 w 490631"/>
              <a:gd name="connsiteY1" fmla="*/ 490631 h 490631"/>
              <a:gd name="connsiteX2" fmla="*/ 490631 w 490631"/>
              <a:gd name="connsiteY2" fmla="*/ 490631 h 490631"/>
              <a:gd name="connsiteX3" fmla="*/ 351217 w 490631"/>
              <a:gd name="connsiteY3" fmla="*/ 351217 h 490631"/>
              <a:gd name="connsiteX4" fmla="*/ 139414 w 490631"/>
              <a:gd name="connsiteY4" fmla="*/ 351217 h 490631"/>
              <a:gd name="connsiteX5" fmla="*/ 139414 w 490631"/>
              <a:gd name="connsiteY5" fmla="*/ 139414 h 49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631" h="490631">
                <a:moveTo>
                  <a:pt x="0" y="0"/>
                </a:moveTo>
                <a:lnTo>
                  <a:pt x="0" y="490631"/>
                </a:lnTo>
                <a:lnTo>
                  <a:pt x="490631" y="490631"/>
                </a:lnTo>
                <a:lnTo>
                  <a:pt x="351217" y="351217"/>
                </a:lnTo>
                <a:lnTo>
                  <a:pt x="139414" y="351217"/>
                </a:lnTo>
                <a:lnTo>
                  <a:pt x="139414" y="13941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758E90D-692B-4C95-881F-BFB6B3EF0F54}"/>
              </a:ext>
            </a:extLst>
          </p:cNvPr>
          <p:cNvSpPr/>
          <p:nvPr userDrawn="1"/>
        </p:nvSpPr>
        <p:spPr>
          <a:xfrm rot="18900000" flipV="1">
            <a:off x="2626608" y="6086008"/>
            <a:ext cx="1543985" cy="1543985"/>
          </a:xfrm>
          <a:custGeom>
            <a:avLst/>
            <a:gdLst>
              <a:gd name="connsiteX0" fmla="*/ 1543985 w 1543985"/>
              <a:gd name="connsiteY0" fmla="*/ 1543985 h 1543985"/>
              <a:gd name="connsiteX1" fmla="*/ 1543985 w 1543985"/>
              <a:gd name="connsiteY1" fmla="*/ 0 h 1543985"/>
              <a:gd name="connsiteX2" fmla="*/ 966918 w 1543985"/>
              <a:gd name="connsiteY2" fmla="*/ 577067 h 1543985"/>
              <a:gd name="connsiteX3" fmla="*/ 966918 w 1543985"/>
              <a:gd name="connsiteY3" fmla="*/ 966918 h 1543985"/>
              <a:gd name="connsiteX4" fmla="*/ 577067 w 1543985"/>
              <a:gd name="connsiteY4" fmla="*/ 966918 h 1543985"/>
              <a:gd name="connsiteX5" fmla="*/ 0 w 1543985"/>
              <a:gd name="connsiteY5" fmla="*/ 1543985 h 154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43985" h="1543985">
                <a:moveTo>
                  <a:pt x="1543985" y="1543985"/>
                </a:moveTo>
                <a:lnTo>
                  <a:pt x="1543985" y="0"/>
                </a:lnTo>
                <a:lnTo>
                  <a:pt x="966918" y="577067"/>
                </a:lnTo>
                <a:lnTo>
                  <a:pt x="966918" y="966918"/>
                </a:lnTo>
                <a:lnTo>
                  <a:pt x="577067" y="966918"/>
                </a:lnTo>
                <a:lnTo>
                  <a:pt x="0" y="154398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1EA850C-8C90-4677-81F2-45DB936A9799}"/>
              </a:ext>
            </a:extLst>
          </p:cNvPr>
          <p:cNvSpPr/>
          <p:nvPr userDrawn="1"/>
        </p:nvSpPr>
        <p:spPr>
          <a:xfrm rot="18900000">
            <a:off x="10860448" y="-422875"/>
            <a:ext cx="1299243" cy="3228037"/>
          </a:xfrm>
          <a:custGeom>
            <a:avLst/>
            <a:gdLst>
              <a:gd name="connsiteX0" fmla="*/ 1299243 w 1299243"/>
              <a:gd name="connsiteY0" fmla="*/ 579109 h 3228037"/>
              <a:gd name="connsiteX1" fmla="*/ 590418 w 1299243"/>
              <a:gd name="connsiteY1" fmla="*/ 579109 h 3228037"/>
              <a:gd name="connsiteX2" fmla="*/ 590418 w 1299243"/>
              <a:gd name="connsiteY2" fmla="*/ 2637619 h 3228037"/>
              <a:gd name="connsiteX3" fmla="*/ 0 w 1299243"/>
              <a:gd name="connsiteY3" fmla="*/ 3228037 h 3228037"/>
              <a:gd name="connsiteX4" fmla="*/ 0 w 1299243"/>
              <a:gd name="connsiteY4" fmla="*/ 0 h 3228037"/>
              <a:gd name="connsiteX5" fmla="*/ 720134 w 1299243"/>
              <a:gd name="connsiteY5" fmla="*/ 1 h 3228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9243" h="3228037">
                <a:moveTo>
                  <a:pt x="1299243" y="579109"/>
                </a:moveTo>
                <a:lnTo>
                  <a:pt x="590418" y="579109"/>
                </a:lnTo>
                <a:lnTo>
                  <a:pt x="590418" y="2637619"/>
                </a:lnTo>
                <a:lnTo>
                  <a:pt x="0" y="3228037"/>
                </a:lnTo>
                <a:lnTo>
                  <a:pt x="0" y="0"/>
                </a:lnTo>
                <a:lnTo>
                  <a:pt x="720134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21928CBA-7DBA-465D-B728-E1A87A9EADFB}"/>
              </a:ext>
            </a:extLst>
          </p:cNvPr>
          <p:cNvSpPr/>
          <p:nvPr userDrawn="1"/>
        </p:nvSpPr>
        <p:spPr>
          <a:xfrm rot="18900000">
            <a:off x="10691617" y="651135"/>
            <a:ext cx="3000768" cy="3000768"/>
          </a:xfrm>
          <a:custGeom>
            <a:avLst/>
            <a:gdLst>
              <a:gd name="connsiteX0" fmla="*/ 3000768 w 3000768"/>
              <a:gd name="connsiteY0" fmla="*/ 0 h 3000768"/>
              <a:gd name="connsiteX1" fmla="*/ 2421659 w 3000768"/>
              <a:gd name="connsiteY1" fmla="*/ 579109 h 3000768"/>
              <a:gd name="connsiteX2" fmla="*/ 590418 w 3000768"/>
              <a:gd name="connsiteY2" fmla="*/ 579109 h 3000768"/>
              <a:gd name="connsiteX3" fmla="*/ 590418 w 3000768"/>
              <a:gd name="connsiteY3" fmla="*/ 2410350 h 3000768"/>
              <a:gd name="connsiteX4" fmla="*/ 0 w 3000768"/>
              <a:gd name="connsiteY4" fmla="*/ 3000768 h 3000768"/>
              <a:gd name="connsiteX5" fmla="*/ 0 w 3000768"/>
              <a:gd name="connsiteY5" fmla="*/ 0 h 3000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00768" h="3000768">
                <a:moveTo>
                  <a:pt x="3000768" y="0"/>
                </a:moveTo>
                <a:lnTo>
                  <a:pt x="2421659" y="579109"/>
                </a:lnTo>
                <a:lnTo>
                  <a:pt x="590418" y="579109"/>
                </a:lnTo>
                <a:lnTo>
                  <a:pt x="590418" y="2410350"/>
                </a:lnTo>
                <a:lnTo>
                  <a:pt x="0" y="3000768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66582B8-4729-42B4-80B6-5A80114D00FB}"/>
              </a:ext>
            </a:extLst>
          </p:cNvPr>
          <p:cNvCxnSpPr/>
          <p:nvPr userDrawn="1"/>
        </p:nvCxnSpPr>
        <p:spPr>
          <a:xfrm>
            <a:off x="11460419" y="6279356"/>
            <a:ext cx="0" cy="3095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78F161E2-86D3-457B-B197-8A5BA587FC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1749170"/>
            <a:ext cx="8988425" cy="3842426"/>
          </a:xfrm>
        </p:spPr>
        <p:txBody>
          <a:bodyPr numCol="1" spcCol="360000"/>
          <a:lstStyle>
            <a:lvl1pPr>
              <a:defRPr/>
            </a:lvl1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1026173-8579-4C4A-AD02-2AEBDCF7E3B1}"/>
              </a:ext>
            </a:extLst>
          </p:cNvPr>
          <p:cNvGrpSpPr/>
          <p:nvPr userDrawn="1"/>
        </p:nvGrpSpPr>
        <p:grpSpPr>
          <a:xfrm>
            <a:off x="-3715632" y="0"/>
            <a:ext cx="3538941" cy="4222315"/>
            <a:chOff x="-3614713" y="0"/>
            <a:chExt cx="3538941" cy="422231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2D45BAD6-5C2B-4B62-9FB8-28D03C415EBB}"/>
                </a:ext>
              </a:extLst>
            </p:cNvPr>
            <p:cNvGrpSpPr/>
            <p:nvPr userDrawn="1"/>
          </p:nvGrpSpPr>
          <p:grpSpPr>
            <a:xfrm>
              <a:off x="-3614713" y="0"/>
              <a:ext cx="3538941" cy="4222315"/>
              <a:chOff x="397358" y="1593847"/>
              <a:chExt cx="3538941" cy="4222315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C727562-A061-42A1-95C8-FD4320F43798}"/>
                  </a:ext>
                </a:extLst>
              </p:cNvPr>
              <p:cNvSpPr/>
              <p:nvPr/>
            </p:nvSpPr>
            <p:spPr>
              <a:xfrm>
                <a:off x="428742" y="1593847"/>
                <a:ext cx="3507557" cy="4222315"/>
              </a:xfrm>
              <a:prstGeom prst="rect">
                <a:avLst/>
              </a:prstGeom>
              <a:solidFill>
                <a:srgbClr val="F8F8F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rgbClr val="333333"/>
                  </a:solidFill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07672CE-9786-4DE8-AB94-6A03A7FBFD5F}"/>
                  </a:ext>
                </a:extLst>
              </p:cNvPr>
              <p:cNvSpPr txBox="1"/>
              <p:nvPr/>
            </p:nvSpPr>
            <p:spPr>
              <a:xfrm>
                <a:off x="397359" y="1738567"/>
                <a:ext cx="350755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333333"/>
                    </a:solidFill>
                    <a:latin typeface="+mj-lt"/>
                  </a:rPr>
                  <a:t>How to use bullet points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BB55A7F-8CC8-4FFE-B3DD-6CEB5B2AA3E7}"/>
                  </a:ext>
                </a:extLst>
              </p:cNvPr>
              <p:cNvSpPr txBox="1"/>
              <p:nvPr/>
            </p:nvSpPr>
            <p:spPr>
              <a:xfrm>
                <a:off x="397358" y="4421432"/>
                <a:ext cx="3507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>
                    <a:solidFill>
                      <a:srgbClr val="333333"/>
                    </a:solidFill>
                  </a:rPr>
                  <a:t>3. </a:t>
                </a:r>
                <a:r>
                  <a:rPr lang="en-GB" sz="1200">
                    <a:solidFill>
                      <a:srgbClr val="333333"/>
                    </a:solidFill>
                  </a:rPr>
                  <a:t>If you want to remove them, just click the </a:t>
                </a:r>
                <a:r>
                  <a:rPr lang="en-GB" sz="1200" b="1">
                    <a:solidFill>
                      <a:srgbClr val="333333"/>
                    </a:solidFill>
                  </a:rPr>
                  <a:t>Decrease List Level </a:t>
                </a:r>
                <a:r>
                  <a:rPr lang="en-GB" sz="1200" b="0">
                    <a:solidFill>
                      <a:srgbClr val="333333"/>
                    </a:solidFill>
                  </a:rPr>
                  <a:t>button.</a:t>
                </a:r>
                <a:endParaRPr lang="en-GB" sz="1200" b="1">
                  <a:solidFill>
                    <a:srgbClr val="333333"/>
                  </a:solidFill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525B092-7BDB-4F85-A02B-A689F4F76184}"/>
                  </a:ext>
                </a:extLst>
              </p:cNvPr>
              <p:cNvSpPr txBox="1"/>
              <p:nvPr/>
            </p:nvSpPr>
            <p:spPr>
              <a:xfrm>
                <a:off x="428741" y="2358061"/>
                <a:ext cx="347617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srgbClr val="333333"/>
                    </a:solidFill>
                  </a:rPr>
                  <a:t>1. </a:t>
                </a:r>
                <a:r>
                  <a:rPr lang="en-GB" sz="1200" dirty="0">
                    <a:solidFill>
                      <a:srgbClr val="333333"/>
                    </a:solidFill>
                  </a:rPr>
                  <a:t>If you want to use your pre-formatted bullets, click on the </a:t>
                </a:r>
                <a:r>
                  <a:rPr lang="en-GB" sz="1200" b="1" dirty="0">
                    <a:solidFill>
                      <a:srgbClr val="333333"/>
                    </a:solidFill>
                  </a:rPr>
                  <a:t>Increase List </a:t>
                </a:r>
                <a:br>
                  <a:rPr lang="en-GB" sz="1200" b="1" dirty="0">
                    <a:solidFill>
                      <a:srgbClr val="333333"/>
                    </a:solidFill>
                  </a:rPr>
                </a:br>
                <a:r>
                  <a:rPr lang="en-GB" sz="1200" b="1" dirty="0">
                    <a:solidFill>
                      <a:srgbClr val="333333"/>
                    </a:solidFill>
                  </a:rPr>
                  <a:t>Level </a:t>
                </a:r>
                <a:r>
                  <a:rPr lang="en-GB" sz="1200" b="0" dirty="0">
                    <a:solidFill>
                      <a:srgbClr val="333333"/>
                    </a:solidFill>
                  </a:rPr>
                  <a:t>button.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26048F2-4536-4E0A-9740-1AF66CFEFC82}"/>
                  </a:ext>
                </a:extLst>
              </p:cNvPr>
              <p:cNvSpPr txBox="1"/>
              <p:nvPr/>
            </p:nvSpPr>
            <p:spPr>
              <a:xfrm>
                <a:off x="397358" y="3822005"/>
                <a:ext cx="3507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srgbClr val="333333"/>
                    </a:solidFill>
                  </a:rPr>
                  <a:t>2. </a:t>
                </a:r>
                <a:r>
                  <a:rPr lang="en-GB" sz="1200" dirty="0">
                    <a:solidFill>
                      <a:srgbClr val="333333"/>
                    </a:solidFill>
                  </a:rPr>
                  <a:t>To indent your bullets to the next level, click on</a:t>
                </a:r>
                <a:r>
                  <a:rPr lang="en-GB" sz="1200" b="1" dirty="0">
                    <a:solidFill>
                      <a:srgbClr val="333333"/>
                    </a:solidFill>
                  </a:rPr>
                  <a:t> Increase List Level </a:t>
                </a:r>
                <a:r>
                  <a:rPr lang="en-GB" sz="1200" b="0" dirty="0">
                    <a:solidFill>
                      <a:srgbClr val="333333"/>
                    </a:solidFill>
                  </a:rPr>
                  <a:t>again</a:t>
                </a:r>
                <a:r>
                  <a:rPr lang="en-GB" sz="1200" dirty="0">
                    <a:solidFill>
                      <a:srgbClr val="333333"/>
                    </a:solidFill>
                  </a:rPr>
                  <a:t>.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4DCA3AA2-F2C8-477F-8EB4-557690FEA6B3}"/>
                  </a:ext>
                </a:extLst>
              </p:cNvPr>
              <p:cNvSpPr/>
              <p:nvPr/>
            </p:nvSpPr>
            <p:spPr>
              <a:xfrm>
                <a:off x="428741" y="2246094"/>
                <a:ext cx="3507557" cy="36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>
                  <a:solidFill>
                    <a:srgbClr val="333333"/>
                  </a:solidFill>
                </a:endParaRPr>
              </a:p>
            </p:txBody>
          </p:sp>
        </p:grp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32201CA9-59FC-4865-85D1-6D6E07DD78C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2489585" y="1421385"/>
              <a:ext cx="1257300" cy="733425"/>
            </a:xfrm>
            <a:prstGeom prst="rect">
              <a:avLst/>
            </a:prstGeom>
          </p:spPr>
        </p:pic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AB794EF-1F81-4419-AA73-6A1D4840D82C}"/>
                </a:ext>
              </a:extLst>
            </p:cNvPr>
            <p:cNvSpPr/>
            <p:nvPr userDrawn="1"/>
          </p:nvSpPr>
          <p:spPr>
            <a:xfrm>
              <a:off x="-1579455" y="1427869"/>
              <a:ext cx="365461" cy="365461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endParaRPr lang="en-GB" sz="1400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F7AF1A9-0FAC-43D8-B12D-202B0EE0C0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489585" y="3368929"/>
              <a:ext cx="1257300" cy="723900"/>
            </a:xfrm>
            <a:prstGeom prst="rect">
              <a:avLst/>
            </a:prstGeom>
          </p:spPr>
        </p:pic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19DEC56-6363-4A8D-B45C-881465A57952}"/>
                </a:ext>
              </a:extLst>
            </p:cNvPr>
            <p:cNvSpPr/>
            <p:nvPr userDrawn="1"/>
          </p:nvSpPr>
          <p:spPr>
            <a:xfrm>
              <a:off x="-1800911" y="3380895"/>
              <a:ext cx="365461" cy="365461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endParaRPr lang="en-GB" sz="1400"/>
            </a:p>
          </p:txBody>
        </p:sp>
      </p:grpSp>
    </p:spTree>
    <p:extLst>
      <p:ext uri="{BB962C8B-B14F-4D97-AF65-F5344CB8AC3E}">
        <p14:creationId xmlns:p14="http://schemas.microsoft.com/office/powerpoint/2010/main" val="1634695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sv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48DA90D-A2BF-4D0A-A946-9F0A8AF22B9C}"/>
              </a:ext>
            </a:extLst>
          </p:cNvPr>
          <p:cNvSpPr/>
          <p:nvPr userDrawn="1"/>
        </p:nvSpPr>
        <p:spPr>
          <a:xfrm>
            <a:off x="0" y="5243322"/>
            <a:ext cx="2673350" cy="1614678"/>
          </a:xfrm>
          <a:custGeom>
            <a:avLst/>
            <a:gdLst>
              <a:gd name="connsiteX0" fmla="*/ 1063625 w 2673350"/>
              <a:gd name="connsiteY0" fmla="*/ 0 h 1614678"/>
              <a:gd name="connsiteX1" fmla="*/ 2673350 w 2673350"/>
              <a:gd name="connsiteY1" fmla="*/ 1614678 h 1614678"/>
              <a:gd name="connsiteX2" fmla="*/ 0 w 2673350"/>
              <a:gd name="connsiteY2" fmla="*/ 1614678 h 1614678"/>
              <a:gd name="connsiteX3" fmla="*/ 0 w 2673350"/>
              <a:gd name="connsiteY3" fmla="*/ 1066898 h 1614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3350" h="1614678">
                <a:moveTo>
                  <a:pt x="1063625" y="0"/>
                </a:moveTo>
                <a:lnTo>
                  <a:pt x="2673350" y="1614678"/>
                </a:lnTo>
                <a:lnTo>
                  <a:pt x="0" y="1614678"/>
                </a:lnTo>
                <a:lnTo>
                  <a:pt x="0" y="106689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3CAD8F-0AB1-44FD-B0F8-6470AFB4A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809625"/>
            <a:ext cx="6105525" cy="8810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9D1C5-54FE-4C0F-9A5E-31676234F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725" y="1847850"/>
            <a:ext cx="10887075" cy="41654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ABC54-8B3A-4706-9728-C4677A157D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44097" y="625311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 sz="1400">
                <a:solidFill>
                  <a:schemeClr val="accent1"/>
                </a:solidFill>
              </a:defRPr>
            </a:lvl1pPr>
          </a:lstStyle>
          <a:p>
            <a:fld id="{42B33229-0FCF-4EAC-849C-BA6BF7394594}" type="datetime1">
              <a:rPr lang="en-GB" smtClean="0"/>
              <a:t>28/08/2020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C6467-4D02-408D-969B-591FD3681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44697" y="625311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 sz="14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48AFB-6839-48FE-A0FA-D295036DFF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9497" y="6253111"/>
            <a:ext cx="412956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 sz="1400">
                <a:solidFill>
                  <a:schemeClr val="accent1"/>
                </a:solidFill>
              </a:defRPr>
            </a:lvl1pPr>
          </a:lstStyle>
          <a:p>
            <a:fld id="{2E15169D-A178-4F7F-93AF-7BDA34E9EF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36612A6-E8E1-43C5-A124-3732D0ADD9E8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19" y="6211664"/>
            <a:ext cx="857250" cy="330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3" r:id="rId3"/>
    <p:sldLayoutId id="2147483651" r:id="rId4"/>
    <p:sldLayoutId id="2147483652" r:id="rId5"/>
    <p:sldLayoutId id="2147483656" r:id="rId6"/>
    <p:sldLayoutId id="2147483655" r:id="rId7"/>
    <p:sldLayoutId id="2147483662" r:id="rId8"/>
    <p:sldLayoutId id="2147483665" r:id="rId9"/>
    <p:sldLayoutId id="2147483664" r:id="rId10"/>
    <p:sldLayoutId id="2147483658" r:id="rId11"/>
    <p:sldLayoutId id="2147483657" r:id="rId12"/>
    <p:sldLayoutId id="2147483661" r:id="rId13"/>
    <p:sldLayoutId id="2147483666" r:id="rId14"/>
    <p:sldLayoutId id="2147483659" r:id="rId15"/>
    <p:sldLayoutId id="2147483660" r:id="rId16"/>
    <p:sldLayoutId id="2147483654" r:id="rId17"/>
    <p:sldLayoutId id="2147483663" r:id="rId18"/>
    <p:sldLayoutId id="2147483667" r:id="rId19"/>
    <p:sldLayoutId id="2147483668" r:id="rId20"/>
    <p:sldLayoutId id="2147483669" r:id="rId2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spcAft>
          <a:spcPts val="0"/>
        </a:spcAft>
        <a:buNone/>
        <a:defRPr sz="30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322263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SzPct val="110000"/>
        <a:buFontTx/>
        <a:buBlip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-2667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Tx/>
        <a:buBlip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98525" indent="-271463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SzPct val="90000"/>
        <a:buFontTx/>
        <a:buBlip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65225" indent="-2667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SzPct val="90000"/>
        <a:buFontTx/>
        <a:buBlip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1F7018-0509-42AF-AC3D-A9181E340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Forthcoming Articles changes: Virtual GMs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C83798-A4B5-4FCB-8FDA-8FABC3BCE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B9A3-0322-446E-B8CB-4A17024541FD}" type="datetime1">
              <a:rPr lang="en-GB" smtClean="0"/>
              <a:pPr/>
              <a:t>28/08/2020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6797AD-7344-4B61-8AA5-1F485954D3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BEEE6F-68B3-4AB1-B3BC-05FFB83DEE9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Malcolm Hutty</a:t>
            </a:r>
          </a:p>
        </p:txBody>
      </p:sp>
    </p:spTree>
    <p:extLst>
      <p:ext uri="{BB962C8B-B14F-4D97-AF65-F5344CB8AC3E}">
        <p14:creationId xmlns:p14="http://schemas.microsoft.com/office/powerpoint/2010/main" val="1428875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ACF11-0749-49FC-B473-8BC6255FE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meetings in the Articles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CA7466-6EF4-4E66-9E50-B7F8E4A38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C1C2D4-B616-47AD-8B5F-A54514E9E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169D-A178-4F7F-93AF-7BDA34E9EFE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6F5C57-57F3-4B28-AC34-A71E89AE52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en-GB" dirty="0"/>
              <a:t>We conducted the 2020 AGM virtually – on Zoom – out of necessity</a:t>
            </a:r>
          </a:p>
          <a:p>
            <a:pPr lvl="2"/>
            <a:r>
              <a:rPr lang="en-GB" dirty="0"/>
              <a:t>Government restrictions on travel to contain </a:t>
            </a:r>
            <a:r>
              <a:rPr lang="en-GB" dirty="0" err="1"/>
              <a:t>Covid</a:t>
            </a:r>
            <a:r>
              <a:rPr lang="en-GB" dirty="0"/>
              <a:t> – “lockdown”</a:t>
            </a:r>
          </a:p>
          <a:p>
            <a:pPr lvl="2"/>
            <a:r>
              <a:rPr lang="en-GB" dirty="0"/>
              <a:t>Our Articles specify a quorum of ten people “personally present”</a:t>
            </a:r>
          </a:p>
          <a:p>
            <a:pPr lvl="2"/>
            <a:r>
              <a:rPr lang="en-GB" dirty="0"/>
              <a:t>Getting 10 members in the same location was neither legal nor safe</a:t>
            </a:r>
          </a:p>
          <a:p>
            <a:pPr lvl="2"/>
            <a:r>
              <a:rPr lang="en-GB" dirty="0"/>
              <a:t>Holding a GM was essential: to adopt the accounts and to conduct a Board election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It is not clear in our Articles whether virtual General Meetings are legally valid</a:t>
            </a:r>
          </a:p>
          <a:p>
            <a:pPr lvl="2"/>
            <a:r>
              <a:rPr lang="en-GB" dirty="0"/>
              <a:t>Interpretation of the “personally present” requirement</a:t>
            </a:r>
          </a:p>
          <a:p>
            <a:pPr lvl="2"/>
            <a:r>
              <a:rPr lang="en-GB" dirty="0"/>
              <a:t>We are far from the only company challenged by this – so the government passed a one-off law to legalise them between March and September 2020</a:t>
            </a:r>
          </a:p>
        </p:txBody>
      </p:sp>
    </p:spTree>
    <p:extLst>
      <p:ext uri="{BB962C8B-B14F-4D97-AF65-F5344CB8AC3E}">
        <p14:creationId xmlns:p14="http://schemas.microsoft.com/office/powerpoint/2010/main" val="203766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37830-55DA-4E77-BE3F-49CE18C45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809626"/>
            <a:ext cx="9242398" cy="693860"/>
          </a:xfrm>
        </p:spPr>
        <p:txBody>
          <a:bodyPr/>
          <a:lstStyle/>
          <a:p>
            <a:r>
              <a:rPr lang="en-GB" dirty="0"/>
              <a:t>Proposed permanent addition of virtual meetings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7210AA-106F-4FAD-98CB-A72CE4489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CBEB20-2969-4E99-A78E-D226EF997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169D-A178-4F7F-93AF-7BDA34E9EFE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7B2E64-3C50-4358-B44E-627A53A6E8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en-GB" dirty="0"/>
              <a:t>The Board intends to propose an Articles amendment so that LINX may continue to hold General Meetings virtually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We propose to specify the following requirements:</a:t>
            </a:r>
          </a:p>
          <a:p>
            <a:pPr lvl="2"/>
            <a:r>
              <a:rPr lang="en-GB" dirty="0"/>
              <a:t>Virtual GMs will have the same powers as ordinary GMs</a:t>
            </a:r>
          </a:p>
          <a:p>
            <a:pPr lvl="2"/>
            <a:r>
              <a:rPr lang="en-GB" dirty="0"/>
              <a:t>Only the Board can call a virtual meeting</a:t>
            </a:r>
          </a:p>
          <a:p>
            <a:pPr lvl="2"/>
            <a:r>
              <a:rPr lang="en-GB" dirty="0"/>
              <a:t>The quorum (for all GMs) will be raised from 10 to 25</a:t>
            </a:r>
          </a:p>
          <a:p>
            <a:pPr lvl="2"/>
            <a:r>
              <a:rPr lang="en-GB" dirty="0"/>
              <a:t>LINX must provide a facility for virtual GM attendees to interact/discuss matters between themselves, not only through the Chair (i.e. a chatroom, or similar), as well as to ask questions of the Board. Decisions of the meeting must still go through the Chair.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656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68016-1A36-4F75-9DDA-34E5179C9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Member consultation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244675-DF46-478B-8071-C250490F6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71C25-20F6-48E8-B0E3-6239F1B09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169D-A178-4F7F-93AF-7BDA34E9EFE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56D6C3-1C50-48F4-BD5D-C7F95E5768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en-GB" dirty="0"/>
              <a:t>This proposal will be published on membership@, as will the text of the draft Resolution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Comments/feedback invited, either on the mailing list or directly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Assuming member support, we intend to propose a resolution at the </a:t>
            </a:r>
            <a:r>
              <a:rPr lang="en-GB"/>
              <a:t>next GM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891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60088FCD-2885-40F9-B2F8-72F1EF6D22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B8D916EF-A311-488C-B705-D6D6367E4E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22C04E72-DB35-4552-900D-7C497938960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5A76F71E-735F-4CFE-BCB2-33EC2FBC10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6D37A59D-FC64-464E-A5DA-9A8122A7A7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69122741-7957-4BA7-9F00-0BCA0CB50C7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-25936" b="-25936"/>
          <a:stretch/>
        </p:blipFill>
        <p:spPr/>
      </p:pic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71FE3BFB-223C-4623-ADB9-7470472CF2DD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/>
          <a:srcRect l="-44571" r="-44571"/>
          <a:stretch/>
        </p:blipFill>
        <p:spPr/>
      </p:pic>
      <p:pic>
        <p:nvPicPr>
          <p:cNvPr id="23" name="Picture Placeholder 22">
            <a:extLst>
              <a:ext uri="{FF2B5EF4-FFF2-40B4-BE49-F238E27FC236}">
                <a16:creationId xmlns:a16="http://schemas.microsoft.com/office/drawing/2014/main" id="{5F3B129D-DAB9-4D55-A067-608BB946225C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4"/>
          <a:srcRect l="-81" r="-81"/>
          <a:stretch/>
        </p:blipFill>
        <p:spPr/>
      </p:pic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B2B9678C-3C89-4777-A415-9AD9D09D73D9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5"/>
          <a:srcRect t="-11538" b="-11538"/>
          <a:stretch/>
        </p:blipFill>
        <p:spPr/>
      </p:pic>
      <p:pic>
        <p:nvPicPr>
          <p:cNvPr id="25" name="Picture Placeholder 24">
            <a:extLst>
              <a:ext uri="{FF2B5EF4-FFF2-40B4-BE49-F238E27FC236}">
                <a16:creationId xmlns:a16="http://schemas.microsoft.com/office/drawing/2014/main" id="{E807C97C-47D2-441A-896D-231935614D47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 rotWithShape="1">
          <a:blip r:embed="rId6"/>
          <a:srcRect/>
          <a:stretch/>
        </p:blipFill>
        <p:spPr/>
      </p:pic>
    </p:spTree>
    <p:extLst>
      <p:ext uri="{BB962C8B-B14F-4D97-AF65-F5344CB8AC3E}">
        <p14:creationId xmlns:p14="http://schemas.microsoft.com/office/powerpoint/2010/main" val="1883437261"/>
      </p:ext>
    </p:extLst>
  </p:cSld>
  <p:clrMapOvr>
    <a:masterClrMapping/>
  </p:clrMapOvr>
</p:sld>
</file>

<file path=ppt/theme/theme1.xml><?xml version="1.0" encoding="utf-8"?>
<a:theme xmlns:a="http://schemas.openxmlformats.org/drawingml/2006/main" name="LINX Template">
  <a:themeElements>
    <a:clrScheme name="LINX">
      <a:dk1>
        <a:sysClr val="windowText" lastClr="000000"/>
      </a:dk1>
      <a:lt1>
        <a:sysClr val="window" lastClr="FFFFFF"/>
      </a:lt1>
      <a:dk2>
        <a:srgbClr val="3C2B86"/>
      </a:dk2>
      <a:lt2>
        <a:srgbClr val="FFFFFF"/>
      </a:lt2>
      <a:accent1>
        <a:srgbClr val="61EE89"/>
      </a:accent1>
      <a:accent2>
        <a:srgbClr val="3C2B86"/>
      </a:accent2>
      <a:accent3>
        <a:srgbClr val="24C1AF"/>
      </a:accent3>
      <a:accent4>
        <a:srgbClr val="414A5F"/>
      </a:accent4>
      <a:accent5>
        <a:srgbClr val="78CDF6"/>
      </a:accent5>
      <a:accent6>
        <a:srgbClr val="FE6644"/>
      </a:accent6>
      <a:hlink>
        <a:srgbClr val="61EE89"/>
      </a:hlink>
      <a:folHlink>
        <a:srgbClr val="DCDCD9"/>
      </a:folHlink>
    </a:clrScheme>
    <a:fontScheme name="LINX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lnSpc>
            <a:spcPct val="90000"/>
          </a:lnSpc>
          <a:spcAft>
            <a:spcPts val="600"/>
          </a:spcAft>
          <a:defRPr sz="2000" dirty="0" smtClean="0">
            <a:solidFill>
              <a:schemeClr val="bg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63569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l">
          <a:lnSpc>
            <a:spcPct val="90000"/>
          </a:lnSpc>
          <a:spcAft>
            <a:spcPts val="600"/>
          </a:spcAft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611FA662-53A5-4CD1-A114-3546B1CC0F3F}" vid="{88807256-B1C5-46BF-BB5A-608ADACDC2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LINX_Template</Template>
  <TotalTime>31</TotalTime>
  <Words>291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LINX Template</vt:lpstr>
      <vt:lpstr>Forthcoming Articles changes: Virtual GMs</vt:lpstr>
      <vt:lpstr>General meetings in the Articles</vt:lpstr>
      <vt:lpstr>Proposed permanent addition of virtual meetings</vt:lpstr>
      <vt:lpstr>Member consultation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Forthcoming Articles changes: Virtual GMs</dc:title>
  <dc:creator>Malcolm Hutty</dc:creator>
  <cp:lastModifiedBy>Malcolm Hutty</cp:lastModifiedBy>
  <cp:revision>7</cp:revision>
  <dcterms:created xsi:type="dcterms:W3CDTF">2020-08-28T09:18:00Z</dcterms:created>
  <dcterms:modified xsi:type="dcterms:W3CDTF">2020-08-28T09:56:04Z</dcterms:modified>
</cp:coreProperties>
</file>